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_rels/slideMaster8.xml.rels" ContentType="application/vnd.openxmlformats-package.relationships+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_rels/presentation.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_rels/slideLayout9.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media/image1.jpeg" ContentType="image/jpeg"/>
  <Override PartName="/ppt/media/image5.png" ContentType="image/png"/>
  <Override PartName="/ppt/media/image2.jpeg" ContentType="image/jpeg"/>
  <Override PartName="/ppt/media/image3.png" ContentType="image/png"/>
  <Override PartName="/ppt/media/image4.png" ContentType="image/png"/>
  <Override PartName="/ppt/media/image6.png" ContentType="image/png"/>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8.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indent="0" algn="ctr">
              <a:buNone/>
            </a:pPr>
            <a:endParaRPr b="0" lang="en-US" sz="3200" strike="noStrike" u="none">
              <a:solidFill>
                <a:srgbClr val="000000"/>
              </a:solidFill>
              <a:uFillTx/>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D05ECD38-ACA5-47E6-906E-5BB5A169ED0B}" type="slidenum">
              <a:t>&lt;#&gt;</a:t>
            </a:fld>
          </a:p>
        </p:txBody>
      </p:sp>
      <p:sp>
        <p:nvSpPr>
          <p:cNvPr id="6" name="PlaceHolder 5"/>
          <p:cNvSpPr>
            <a:spLocks noGrp="1"/>
          </p:cNvSpPr>
          <p:nvPr>
            <p:ph type="dt" idx="3"/>
          </p:nvPr>
        </p:nvSpPr>
        <p:spPr/>
        <p:txBody>
          <a:bodyPr/>
          <a:p>
            <a:r>
              <a:rPr lang="en-U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Content with Caption">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12"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indent="0" algn="ctr">
              <a:buNone/>
            </a:pPr>
            <a:endParaRPr b="0" lang="en-US" sz="3200" strike="noStrike" u="none">
              <a:solidFill>
                <a:srgbClr val="000000"/>
              </a:solidFill>
              <a:uFillTx/>
              <a:latin typeface="Arial"/>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sldNum" idx="5"/>
          </p:nvPr>
        </p:nvSpPr>
        <p:spPr/>
        <p:txBody>
          <a:bodyPr/>
          <a:p>
            <a:fld id="{83BF81C3-9ACA-4EFB-9727-4EC58C08747C}" type="slidenum">
              <a:t>&lt;#&gt;</a:t>
            </a:fld>
          </a:p>
        </p:txBody>
      </p:sp>
      <p:sp>
        <p:nvSpPr>
          <p:cNvPr id="6" name="PlaceHolder 5"/>
          <p:cNvSpPr>
            <a:spLocks noGrp="1"/>
          </p:cNvSpPr>
          <p:nvPr>
            <p:ph type="dt" idx="6"/>
          </p:nvPr>
        </p:nvSpPr>
        <p:spPr/>
        <p:txBody>
          <a:bodyPr/>
          <a:p>
            <a:r>
              <a:rPr lang="en-U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Default">
    <p:spTree>
      <p:nvGrpSpPr>
        <p:cNvPr id="1" name=""/>
        <p:cNvGrpSpPr/>
        <p:nvPr/>
      </p:nvGrpSpPr>
      <p:grpSpPr>
        <a:xfrm>
          <a:off x="0" y="0"/>
          <a:ext cx="0" cy="0"/>
          <a:chOff x="0" y="0"/>
          <a:chExt cx="0" cy="0"/>
        </a:xfrm>
      </p:grpSpPr>
      <p:sp>
        <p:nvSpPr>
          <p:cNvPr id="1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18"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indent="0" algn="ctr">
              <a:buNone/>
            </a:pPr>
            <a:endParaRPr b="0" lang="en-US" sz="3200" strike="noStrike" u="none">
              <a:solidFill>
                <a:srgbClr val="000000"/>
              </a:solidFill>
              <a:uFillTx/>
              <a:latin typeface="Arial"/>
            </a:endParaRPr>
          </a:p>
        </p:txBody>
      </p:sp>
      <p:sp>
        <p:nvSpPr>
          <p:cNvPr id="4" name="PlaceHolder 3"/>
          <p:cNvSpPr>
            <a:spLocks noGrp="1"/>
          </p:cNvSpPr>
          <p:nvPr>
            <p:ph type="ftr" idx="7"/>
          </p:nvPr>
        </p:nvSpPr>
        <p:spPr/>
        <p:txBody>
          <a:bodyPr/>
          <a:p>
            <a:r>
              <a:t>Footer</a:t>
            </a:r>
          </a:p>
        </p:txBody>
      </p:sp>
      <p:sp>
        <p:nvSpPr>
          <p:cNvPr id="5" name="PlaceHolder 4"/>
          <p:cNvSpPr>
            <a:spLocks noGrp="1"/>
          </p:cNvSpPr>
          <p:nvPr>
            <p:ph type="sldNum" idx="8"/>
          </p:nvPr>
        </p:nvSpPr>
        <p:spPr/>
        <p:txBody>
          <a:bodyPr/>
          <a:p>
            <a:fld id="{04981438-086D-4ED7-A00B-DAB34DDEB21F}" type="slidenum">
              <a:t>&lt;#&gt;</a:t>
            </a:fld>
          </a:p>
        </p:txBody>
      </p:sp>
      <p:sp>
        <p:nvSpPr>
          <p:cNvPr id="6" name="PlaceHolder 5"/>
          <p:cNvSpPr>
            <a:spLocks noGrp="1"/>
          </p:cNvSpPr>
          <p:nvPr>
            <p:ph type="dt" idx="9"/>
          </p:nvPr>
        </p:nvSpPr>
        <p:spPr/>
        <p:txBody>
          <a:bodyPr/>
          <a:p>
            <a:r>
              <a:rPr lang="en-U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Default 1">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24"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indent="0" algn="ctr">
              <a:buNone/>
            </a:pPr>
            <a:endParaRPr b="0" lang="en-US" sz="3200" strike="noStrike" u="none">
              <a:solidFill>
                <a:srgbClr val="000000"/>
              </a:solidFill>
              <a:uFillTx/>
              <a:latin typeface="Arial"/>
            </a:endParaRPr>
          </a:p>
        </p:txBody>
      </p:sp>
      <p:sp>
        <p:nvSpPr>
          <p:cNvPr id="4" name="PlaceHolder 3"/>
          <p:cNvSpPr>
            <a:spLocks noGrp="1"/>
          </p:cNvSpPr>
          <p:nvPr>
            <p:ph type="ftr" idx="10"/>
          </p:nvPr>
        </p:nvSpPr>
        <p:spPr/>
        <p:txBody>
          <a:bodyPr/>
          <a:p>
            <a:r>
              <a:t>Footer</a:t>
            </a:r>
          </a:p>
        </p:txBody>
      </p:sp>
      <p:sp>
        <p:nvSpPr>
          <p:cNvPr id="5" name="PlaceHolder 4"/>
          <p:cNvSpPr>
            <a:spLocks noGrp="1"/>
          </p:cNvSpPr>
          <p:nvPr>
            <p:ph type="sldNum" idx="11"/>
          </p:nvPr>
        </p:nvSpPr>
        <p:spPr/>
        <p:txBody>
          <a:bodyPr/>
          <a:p>
            <a:fld id="{4F8DA4C9-9005-4FDA-BC40-17347B4A4D32}" type="slidenum">
              <a:t>&lt;#&gt;</a:t>
            </a:fld>
          </a:p>
        </p:txBody>
      </p:sp>
      <p:sp>
        <p:nvSpPr>
          <p:cNvPr id="6" name="PlaceHolder 5"/>
          <p:cNvSpPr>
            <a:spLocks noGrp="1"/>
          </p:cNvSpPr>
          <p:nvPr>
            <p:ph type="dt" idx="12"/>
          </p:nvPr>
        </p:nvSpPr>
        <p:spPr/>
        <p:txBody>
          <a:bodyPr/>
          <a:p>
            <a:r>
              <a:rPr lang="en-U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Default 2">
    <p:spTree>
      <p:nvGrpSpPr>
        <p:cNvPr id="1" name=""/>
        <p:cNvGrpSpPr/>
        <p:nvPr/>
      </p:nvGrpSpPr>
      <p:grpSpPr>
        <a:xfrm>
          <a:off x="0" y="0"/>
          <a:ext cx="0" cy="0"/>
          <a:chOff x="0" y="0"/>
          <a:chExt cx="0" cy="0"/>
        </a:xfrm>
      </p:grpSpPr>
      <p:sp>
        <p:nvSpPr>
          <p:cNvPr id="2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30"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indent="0" algn="ctr">
              <a:buNone/>
            </a:pPr>
            <a:endParaRPr b="0" lang="en-US" sz="3200" strike="noStrike" u="none">
              <a:solidFill>
                <a:srgbClr val="000000"/>
              </a:solidFill>
              <a:uFillTx/>
              <a:latin typeface="Arial"/>
            </a:endParaRPr>
          </a:p>
        </p:txBody>
      </p:sp>
      <p:sp>
        <p:nvSpPr>
          <p:cNvPr id="4" name="PlaceHolder 3"/>
          <p:cNvSpPr>
            <a:spLocks noGrp="1"/>
          </p:cNvSpPr>
          <p:nvPr>
            <p:ph type="ftr" idx="13"/>
          </p:nvPr>
        </p:nvSpPr>
        <p:spPr/>
        <p:txBody>
          <a:bodyPr/>
          <a:p>
            <a:r>
              <a:t>Footer</a:t>
            </a:r>
          </a:p>
        </p:txBody>
      </p:sp>
      <p:sp>
        <p:nvSpPr>
          <p:cNvPr id="5" name="PlaceHolder 4"/>
          <p:cNvSpPr>
            <a:spLocks noGrp="1"/>
          </p:cNvSpPr>
          <p:nvPr>
            <p:ph type="sldNum" idx="14"/>
          </p:nvPr>
        </p:nvSpPr>
        <p:spPr/>
        <p:txBody>
          <a:bodyPr/>
          <a:p>
            <a:fld id="{46171882-756F-4A0F-B5ED-A50F76DC1025}" type="slidenum">
              <a:t>&lt;#&gt;</a:t>
            </a:fld>
          </a:p>
        </p:txBody>
      </p:sp>
      <p:sp>
        <p:nvSpPr>
          <p:cNvPr id="6" name="PlaceHolder 5"/>
          <p:cNvSpPr>
            <a:spLocks noGrp="1"/>
          </p:cNvSpPr>
          <p:nvPr>
            <p:ph type="dt" idx="15"/>
          </p:nvPr>
        </p:nvSpPr>
        <p:spPr/>
        <p:txBody>
          <a:bodyPr/>
          <a:p>
            <a:r>
              <a:rPr lang="en-U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Default 3">
    <p:spTree>
      <p:nvGrpSpPr>
        <p:cNvPr id="1" name=""/>
        <p:cNvGrpSpPr/>
        <p:nvPr/>
      </p:nvGrpSpPr>
      <p:grpSpPr>
        <a:xfrm>
          <a:off x="0" y="0"/>
          <a:ext cx="0" cy="0"/>
          <a:chOff x="0" y="0"/>
          <a:chExt cx="0" cy="0"/>
        </a:xfrm>
      </p:grpSpPr>
      <p:sp>
        <p:nvSpPr>
          <p:cNvPr id="3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3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indent="0" algn="ctr">
              <a:buNone/>
            </a:pPr>
            <a:endParaRPr b="0" lang="en-US" sz="3200" strike="noStrike" u="none">
              <a:solidFill>
                <a:srgbClr val="000000"/>
              </a:solidFill>
              <a:uFillTx/>
              <a:latin typeface="Arial"/>
            </a:endParaRPr>
          </a:p>
        </p:txBody>
      </p:sp>
      <p:sp>
        <p:nvSpPr>
          <p:cNvPr id="4" name="PlaceHolder 3"/>
          <p:cNvSpPr>
            <a:spLocks noGrp="1"/>
          </p:cNvSpPr>
          <p:nvPr>
            <p:ph type="ftr" idx="16"/>
          </p:nvPr>
        </p:nvSpPr>
        <p:spPr/>
        <p:txBody>
          <a:bodyPr/>
          <a:p>
            <a:r>
              <a:t>Footer</a:t>
            </a:r>
          </a:p>
        </p:txBody>
      </p:sp>
      <p:sp>
        <p:nvSpPr>
          <p:cNvPr id="5" name="PlaceHolder 4"/>
          <p:cNvSpPr>
            <a:spLocks noGrp="1"/>
          </p:cNvSpPr>
          <p:nvPr>
            <p:ph type="sldNum" idx="17"/>
          </p:nvPr>
        </p:nvSpPr>
        <p:spPr/>
        <p:txBody>
          <a:bodyPr/>
          <a:p>
            <a:fld id="{B3616084-E9D2-4D03-AFE1-7EE11804105B}" type="slidenum">
              <a:t>&lt;#&gt;</a:t>
            </a:fld>
          </a:p>
        </p:txBody>
      </p:sp>
      <p:sp>
        <p:nvSpPr>
          <p:cNvPr id="6" name="PlaceHolder 5"/>
          <p:cNvSpPr>
            <a:spLocks noGrp="1"/>
          </p:cNvSpPr>
          <p:nvPr>
            <p:ph type="dt" idx="18"/>
          </p:nvPr>
        </p:nvSpPr>
        <p:spPr/>
        <p:txBody>
          <a:bodyPr/>
          <a:p>
            <a:r>
              <a:rPr lang="en-U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Default 4">
    <p:spTree>
      <p:nvGrpSpPr>
        <p:cNvPr id="1" name=""/>
        <p:cNvGrpSpPr/>
        <p:nvPr/>
      </p:nvGrpSpPr>
      <p:grpSpPr>
        <a:xfrm>
          <a:off x="0" y="0"/>
          <a:ext cx="0" cy="0"/>
          <a:chOff x="0" y="0"/>
          <a:chExt cx="0" cy="0"/>
        </a:xfrm>
      </p:grpSpPr>
      <p:sp>
        <p:nvSpPr>
          <p:cNvPr id="4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42"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indent="0" algn="ctr">
              <a:buNone/>
            </a:pPr>
            <a:endParaRPr b="0" lang="en-US" sz="3200" strike="noStrike" u="none">
              <a:solidFill>
                <a:srgbClr val="000000"/>
              </a:solidFill>
              <a:uFillTx/>
              <a:latin typeface="Arial"/>
            </a:endParaRPr>
          </a:p>
        </p:txBody>
      </p:sp>
      <p:sp>
        <p:nvSpPr>
          <p:cNvPr id="4" name="PlaceHolder 3"/>
          <p:cNvSpPr>
            <a:spLocks noGrp="1"/>
          </p:cNvSpPr>
          <p:nvPr>
            <p:ph type="ftr" idx="19"/>
          </p:nvPr>
        </p:nvSpPr>
        <p:spPr/>
        <p:txBody>
          <a:bodyPr/>
          <a:p>
            <a:r>
              <a:t>Footer</a:t>
            </a:r>
          </a:p>
        </p:txBody>
      </p:sp>
      <p:sp>
        <p:nvSpPr>
          <p:cNvPr id="5" name="PlaceHolder 4"/>
          <p:cNvSpPr>
            <a:spLocks noGrp="1"/>
          </p:cNvSpPr>
          <p:nvPr>
            <p:ph type="sldNum" idx="20"/>
          </p:nvPr>
        </p:nvSpPr>
        <p:spPr/>
        <p:txBody>
          <a:bodyPr/>
          <a:p>
            <a:fld id="{2454135D-4B9C-4C2B-B6B8-04F486BBAA8B}" type="slidenum">
              <a:t>&lt;#&gt;</a:t>
            </a:fld>
          </a:p>
        </p:txBody>
      </p:sp>
      <p:sp>
        <p:nvSpPr>
          <p:cNvPr id="6" name="PlaceHolder 5"/>
          <p:cNvSpPr>
            <a:spLocks noGrp="1"/>
          </p:cNvSpPr>
          <p:nvPr>
            <p:ph type="dt" idx="21"/>
          </p:nvPr>
        </p:nvSpPr>
        <p:spPr/>
        <p:txBody>
          <a:bodyPr/>
          <a:p>
            <a:r>
              <a:rPr lang="en-U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Default 5">
    <p:spTree>
      <p:nvGrpSpPr>
        <p:cNvPr id="1" name=""/>
        <p:cNvGrpSpPr/>
        <p:nvPr/>
      </p:nvGrpSpPr>
      <p:grpSpPr>
        <a:xfrm>
          <a:off x="0" y="0"/>
          <a:ext cx="0" cy="0"/>
          <a:chOff x="0" y="0"/>
          <a:chExt cx="0" cy="0"/>
        </a:xfrm>
      </p:grpSpPr>
      <p:sp>
        <p:nvSpPr>
          <p:cNvPr id="4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49"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indent="0" algn="ctr">
              <a:buNone/>
            </a:pPr>
            <a:endParaRPr b="0" lang="en-US" sz="3200" strike="noStrike" u="none">
              <a:solidFill>
                <a:srgbClr val="000000"/>
              </a:solidFill>
              <a:uFillTx/>
              <a:latin typeface="Arial"/>
            </a:endParaRPr>
          </a:p>
        </p:txBody>
      </p:sp>
      <p:sp>
        <p:nvSpPr>
          <p:cNvPr id="4" name="PlaceHolder 3"/>
          <p:cNvSpPr>
            <a:spLocks noGrp="1"/>
          </p:cNvSpPr>
          <p:nvPr>
            <p:ph type="ftr" idx="22"/>
          </p:nvPr>
        </p:nvSpPr>
        <p:spPr/>
        <p:txBody>
          <a:bodyPr/>
          <a:p>
            <a:r>
              <a:t>Footer</a:t>
            </a:r>
          </a:p>
        </p:txBody>
      </p:sp>
      <p:sp>
        <p:nvSpPr>
          <p:cNvPr id="5" name="PlaceHolder 4"/>
          <p:cNvSpPr>
            <a:spLocks noGrp="1"/>
          </p:cNvSpPr>
          <p:nvPr>
            <p:ph type="sldNum" idx="23"/>
          </p:nvPr>
        </p:nvSpPr>
        <p:spPr/>
        <p:txBody>
          <a:bodyPr/>
          <a:p>
            <a:fld id="{66F78F1A-DE9C-4EF9-BF21-6C92C48FEBC1}" type="slidenum">
              <a:t>&lt;#&gt;</a:t>
            </a:fld>
          </a:p>
        </p:txBody>
      </p:sp>
      <p:sp>
        <p:nvSpPr>
          <p:cNvPr id="6" name="PlaceHolder 5"/>
          <p:cNvSpPr>
            <a:spLocks noGrp="1"/>
          </p:cNvSpPr>
          <p:nvPr>
            <p:ph type="dt" idx="24"/>
          </p:nvPr>
        </p:nvSpPr>
        <p:spPr/>
        <p:txBody>
          <a:bodyPr/>
          <a:p>
            <a:r>
              <a:rPr lang="en-U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5">
    <p:spTree>
      <p:nvGrpSpPr>
        <p:cNvPr id="1" name=""/>
        <p:cNvGrpSpPr/>
        <p:nvPr/>
      </p:nvGrpSpPr>
      <p:grpSpPr>
        <a:xfrm>
          <a:off x="0" y="0"/>
          <a:ext cx="0" cy="0"/>
          <a:chOff x="0" y="0"/>
          <a:chExt cx="0" cy="0"/>
        </a:xfrm>
      </p:grpSpPr>
      <p:sp>
        <p:nvSpPr>
          <p:cNvPr id="2" name="PlaceHolder 1"/>
          <p:cNvSpPr>
            <a:spLocks noGrp="1"/>
          </p:cNvSpPr>
          <p:nvPr>
            <p:ph type="ftr" idx="22"/>
          </p:nvPr>
        </p:nvSpPr>
        <p:spPr/>
        <p:txBody>
          <a:bodyPr/>
          <a:p>
            <a:r>
              <a:t>Footer</a:t>
            </a:r>
          </a:p>
        </p:txBody>
      </p:sp>
      <p:sp>
        <p:nvSpPr>
          <p:cNvPr id="3" name="PlaceHolder 2"/>
          <p:cNvSpPr>
            <a:spLocks noGrp="1"/>
          </p:cNvSpPr>
          <p:nvPr>
            <p:ph type="sldNum" idx="23"/>
          </p:nvPr>
        </p:nvSpPr>
        <p:spPr/>
        <p:txBody>
          <a:bodyPr/>
          <a:p>
            <a:fld id="{FB29A566-5758-40FB-AFF1-78BA03E718C3}" type="slidenum">
              <a:t>&lt;#&gt;</a:t>
            </a:fld>
          </a:p>
        </p:txBody>
      </p:sp>
      <p:sp>
        <p:nvSpPr>
          <p:cNvPr id="4" name="PlaceHolder 3"/>
          <p:cNvSpPr>
            <a:spLocks noGrp="1"/>
          </p:cNvSpPr>
          <p:nvPr>
            <p:ph type="dt" idx="24"/>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xml"/><Relationship Id="rId3"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0b050"/>
            </a:gs>
            <a:gs pos="10000">
              <a:srgbClr val="abc0e4"/>
            </a:gs>
            <a:gs pos="90000">
              <a:srgbClr val="abc0e4"/>
            </a:gs>
            <a:gs pos="100000">
              <a:srgbClr val="1f4e79"/>
            </a:gs>
            <a:gs pos="100000">
              <a:srgbClr val="00b0f0"/>
            </a:gs>
            <a:gs pos="100000">
              <a:srgbClr val="c7d5ed"/>
            </a:gs>
          </a:gsLst>
          <a:lin ang="5400000"/>
        </a:gra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1" name="PlaceHolder 2"/>
          <p:cNvSpPr>
            <a:spLocks noGrp="1"/>
          </p:cNvSpPr>
          <p:nvPr>
            <p:ph type="ftr" idx="1"/>
          </p:nvPr>
        </p:nvSpPr>
        <p:spPr>
          <a:xfrm>
            <a:off x="4038480" y="6356520"/>
            <a:ext cx="4111920" cy="3621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&lt;footer&gt;</a:t>
            </a:r>
            <a:endParaRPr b="0" lang="en-US" sz="1400" strike="noStrike" u="none">
              <a:solidFill>
                <a:srgbClr val="000000"/>
              </a:solidFill>
              <a:uFillTx/>
              <a:latin typeface="Times New Roman"/>
            </a:endParaRPr>
          </a:p>
        </p:txBody>
      </p:sp>
      <p:sp>
        <p:nvSpPr>
          <p:cNvPr id="2" name="PlaceHolder 3"/>
          <p:cNvSpPr>
            <a:spLocks noGrp="1"/>
          </p:cNvSpPr>
          <p:nvPr>
            <p:ph type="sldNum" idx="2"/>
          </p:nvPr>
        </p:nvSpPr>
        <p:spPr>
          <a:xfrm>
            <a:off x="8610480" y="6356520"/>
            <a:ext cx="2740320" cy="36216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x-none" sz="1200" strike="noStrike" u="none">
                <a:solidFill>
                  <a:schemeClr val="dk1">
                    <a:tint val="75000"/>
                  </a:schemeClr>
                </a:solidFill>
                <a:uFillTx/>
                <a:latin typeface="Arial"/>
              </a:defRPr>
            </a:lvl1pPr>
          </a:lstStyle>
          <a:p>
            <a:pPr indent="0" algn="r" defTabSz="914400">
              <a:lnSpc>
                <a:spcPct val="100000"/>
              </a:lnSpc>
              <a:buNone/>
              <a:tabLst>
                <a:tab algn="l" pos="0"/>
              </a:tabLst>
            </a:pPr>
            <a:fld id="{B7BE19E8-B025-443C-B440-EEC7FCA5C2CB}" type="slidenum">
              <a:rPr b="0" lang="x-none" sz="1200" strike="noStrike" u="none">
                <a:solidFill>
                  <a:schemeClr val="dk1">
                    <a:tint val="75000"/>
                  </a:schemeClr>
                </a:solidFill>
                <a:uFillTx/>
                <a:latin typeface="Arial"/>
              </a:rPr>
              <a:t>&lt;number&gt;</a:t>
            </a:fld>
            <a:endParaRPr b="0" lang="en-US" sz="1200" strike="noStrike" u="none">
              <a:solidFill>
                <a:srgbClr val="000000"/>
              </a:solidFill>
              <a:uFillTx/>
              <a:latin typeface="Times New Roman"/>
            </a:endParaRPr>
          </a:p>
        </p:txBody>
      </p:sp>
      <p:sp>
        <p:nvSpPr>
          <p:cNvPr id="3" name="PlaceHolder 4"/>
          <p:cNvSpPr>
            <a:spLocks noGrp="1"/>
          </p:cNvSpPr>
          <p:nvPr>
            <p:ph type="dt" idx="3"/>
          </p:nvPr>
        </p:nvSpPr>
        <p:spPr>
          <a:xfrm>
            <a:off x="838080" y="6356520"/>
            <a:ext cx="2740320" cy="36216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&lt;date/time&gt;</a:t>
            </a:r>
            <a:endParaRPr b="0" lang="en-US" sz="1400" strike="noStrike" u="none">
              <a:solidFill>
                <a:srgbClr val="000000"/>
              </a:solidFill>
              <a:uFillTx/>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trike="noStrike" u="none">
                <a:solidFill>
                  <a:srgbClr val="000000"/>
                </a:solidFill>
                <a:uFillTx/>
                <a:latin typeface="Arial"/>
              </a:rPr>
              <a:t>Click to edit the outline text format</a:t>
            </a:r>
            <a:endParaRPr b="0" lang="en-US" sz="32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800" strike="noStrike" u="none">
                <a:solidFill>
                  <a:srgbClr val="000000"/>
                </a:solidFill>
                <a:uFillTx/>
                <a:latin typeface="Arial"/>
              </a:rPr>
              <a:t>Second Outline Level</a:t>
            </a:r>
            <a:endParaRPr b="0" lang="en-US" sz="2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US" sz="2400" strike="noStrike" u="none">
                <a:solidFill>
                  <a:srgbClr val="000000"/>
                </a:solidFill>
                <a:uFillTx/>
                <a:latin typeface="Arial"/>
              </a:rPr>
              <a:t>Third Outline Level</a:t>
            </a:r>
            <a:endParaRPr b="0" lang="en-US" sz="24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US" sz="2000" strike="noStrike" u="none">
                <a:solidFill>
                  <a:srgbClr val="000000"/>
                </a:solidFill>
                <a:uFillTx/>
                <a:latin typeface="Arial"/>
              </a:rPr>
              <a:t>Fourth Outline Level</a:t>
            </a:r>
            <a:endParaRPr b="0" lang="en-US" sz="20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US" sz="2000" strike="noStrike" u="none">
                <a:solidFill>
                  <a:srgbClr val="000000"/>
                </a:solidFill>
                <a:uFillTx/>
                <a:latin typeface="Arial"/>
              </a:rPr>
              <a:t>Fifth Outline Level</a:t>
            </a:r>
            <a:endParaRPr b="0" lang="en-US" sz="20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US" sz="2000" strike="noStrike" u="none">
                <a:solidFill>
                  <a:srgbClr val="000000"/>
                </a:solidFill>
                <a:uFillTx/>
                <a:latin typeface="Arial"/>
              </a:rPr>
              <a:t>Sixth Outline Level</a:t>
            </a:r>
            <a:endParaRPr b="0" lang="en-US" sz="20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US" sz="2000" strike="noStrike" u="none">
                <a:solidFill>
                  <a:srgbClr val="000000"/>
                </a:solidFill>
                <a:uFillTx/>
                <a:latin typeface="Arial"/>
              </a:rPr>
              <a:t>Seventh Outline Level</a:t>
            </a:r>
            <a:endParaRPr b="0" lang="en-US" sz="20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0b050"/>
            </a:gs>
            <a:gs pos="10000">
              <a:srgbClr val="abc0e4"/>
            </a:gs>
            <a:gs pos="90000">
              <a:srgbClr val="abc0e4"/>
            </a:gs>
            <a:gs pos="100000">
              <a:srgbClr val="1f4e79"/>
            </a:gs>
            <a:gs pos="100000">
              <a:srgbClr val="00b0f0"/>
            </a:gs>
            <a:gs pos="100000">
              <a:srgbClr val="c7d5ed"/>
            </a:gs>
          </a:gsLst>
          <a:lin ang="5400000"/>
        </a:gradFill>
      </p:bgPr>
    </p:bg>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8" name="PlaceHolder 2"/>
          <p:cNvSpPr>
            <a:spLocks noGrp="1"/>
          </p:cNvSpPr>
          <p:nvPr>
            <p:ph type="ftr" idx="4"/>
          </p:nvPr>
        </p:nvSpPr>
        <p:spPr>
          <a:xfrm>
            <a:off x="4038480" y="6356520"/>
            <a:ext cx="4111920" cy="3621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9" name="PlaceHolder 3"/>
          <p:cNvSpPr>
            <a:spLocks noGrp="1"/>
          </p:cNvSpPr>
          <p:nvPr>
            <p:ph type="sldNum" idx="5"/>
          </p:nvPr>
        </p:nvSpPr>
        <p:spPr>
          <a:xfrm>
            <a:off x="8610480" y="6356520"/>
            <a:ext cx="2740320" cy="36216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x-none" sz="1200" strike="noStrike" u="none">
                <a:solidFill>
                  <a:schemeClr val="dk1">
                    <a:tint val="75000"/>
                  </a:schemeClr>
                </a:solidFill>
                <a:uFillTx/>
                <a:latin typeface="Arial"/>
              </a:defRPr>
            </a:lvl1pPr>
          </a:lstStyle>
          <a:p>
            <a:pPr indent="0" algn="r" defTabSz="914400">
              <a:lnSpc>
                <a:spcPct val="100000"/>
              </a:lnSpc>
              <a:buNone/>
              <a:tabLst>
                <a:tab algn="l" pos="0"/>
              </a:tabLst>
            </a:pPr>
            <a:fld id="{766A4D50-5BDF-4D8B-865F-969C6B1A2347}" type="slidenum">
              <a:rPr b="0" lang="x-none" sz="1200" strike="noStrike" u="none">
                <a:solidFill>
                  <a:schemeClr val="dk1">
                    <a:tint val="75000"/>
                  </a:schemeClr>
                </a:solidFill>
                <a:uFillTx/>
                <a:latin typeface="Arial"/>
              </a:rPr>
              <a:t>1</a:t>
            </a:fld>
            <a:endParaRPr b="0" lang="en-US" sz="1200" strike="noStrike" u="none">
              <a:solidFill>
                <a:srgbClr val="000000"/>
              </a:solidFill>
              <a:uFillTx/>
              <a:latin typeface="Times New Roman"/>
            </a:endParaRPr>
          </a:p>
        </p:txBody>
      </p:sp>
      <p:sp>
        <p:nvSpPr>
          <p:cNvPr id="10" name="PlaceHolder 4"/>
          <p:cNvSpPr>
            <a:spLocks noGrp="1"/>
          </p:cNvSpPr>
          <p:nvPr>
            <p:ph type="dt" idx="6"/>
          </p:nvPr>
        </p:nvSpPr>
        <p:spPr>
          <a:xfrm>
            <a:off x="838080" y="6356520"/>
            <a:ext cx="2740320" cy="36216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1"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0b050"/>
            </a:gs>
            <a:gs pos="10000">
              <a:srgbClr val="abc0e4"/>
            </a:gs>
            <a:gs pos="90000">
              <a:srgbClr val="abc0e4"/>
            </a:gs>
            <a:gs pos="100000">
              <a:srgbClr val="1f4e79"/>
            </a:gs>
            <a:gs pos="100000">
              <a:srgbClr val="00b0f0"/>
            </a:gs>
            <a:gs pos="100000">
              <a:srgbClr val="c7d5ed"/>
            </a:gs>
          </a:gsLst>
          <a:lin ang="5400000"/>
        </a:gradFill>
      </p:bgPr>
    </p:bg>
    <p:spTree>
      <p:nvGrpSpPr>
        <p:cNvPr id="1" name=""/>
        <p:cNvGrpSpPr/>
        <p:nvPr/>
      </p:nvGrpSpPr>
      <p:grpSpPr>
        <a:xfrm>
          <a:off x="0" y="0"/>
          <a:ext cx="0" cy="0"/>
          <a:chOff x="0" y="0"/>
          <a:chExt cx="0" cy="0"/>
        </a:xfrm>
      </p:grpSpPr>
      <p:sp>
        <p:nvSpPr>
          <p:cNvPr id="13"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14" name="PlaceHolder 2"/>
          <p:cNvSpPr>
            <a:spLocks noGrp="1"/>
          </p:cNvSpPr>
          <p:nvPr>
            <p:ph type="ftr" idx="7"/>
          </p:nvPr>
        </p:nvSpPr>
        <p:spPr>
          <a:xfrm>
            <a:off x="4038480" y="6356520"/>
            <a:ext cx="4111920" cy="3621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15" name="PlaceHolder 3"/>
          <p:cNvSpPr>
            <a:spLocks noGrp="1"/>
          </p:cNvSpPr>
          <p:nvPr>
            <p:ph type="sldNum" idx="8"/>
          </p:nvPr>
        </p:nvSpPr>
        <p:spPr>
          <a:xfrm>
            <a:off x="8610480" y="6356520"/>
            <a:ext cx="2740320" cy="36216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x-none" sz="1200" strike="noStrike" u="none">
                <a:solidFill>
                  <a:schemeClr val="dk1">
                    <a:tint val="75000"/>
                  </a:schemeClr>
                </a:solidFill>
                <a:uFillTx/>
                <a:latin typeface="Arial"/>
              </a:defRPr>
            </a:lvl1pPr>
          </a:lstStyle>
          <a:p>
            <a:pPr indent="0" algn="r" defTabSz="914400">
              <a:lnSpc>
                <a:spcPct val="100000"/>
              </a:lnSpc>
              <a:buNone/>
              <a:tabLst>
                <a:tab algn="l" pos="0"/>
              </a:tabLst>
            </a:pPr>
            <a:fld id="{B0421AFA-1170-4665-B0BE-C286EA776751}" type="slidenum">
              <a:rPr b="0" lang="x-none" sz="1200" strike="noStrike" u="none">
                <a:solidFill>
                  <a:schemeClr val="dk1">
                    <a:tint val="75000"/>
                  </a:schemeClr>
                </a:solidFill>
                <a:uFillTx/>
                <a:latin typeface="Arial"/>
              </a:rPr>
              <a:t>1</a:t>
            </a:fld>
            <a:endParaRPr b="0" lang="en-US" sz="1200" strike="noStrike" u="none">
              <a:solidFill>
                <a:srgbClr val="000000"/>
              </a:solidFill>
              <a:uFillTx/>
              <a:latin typeface="Times New Roman"/>
            </a:endParaRPr>
          </a:p>
        </p:txBody>
      </p:sp>
      <p:sp>
        <p:nvSpPr>
          <p:cNvPr id="16" name="PlaceHolder 4"/>
          <p:cNvSpPr>
            <a:spLocks noGrp="1"/>
          </p:cNvSpPr>
          <p:nvPr>
            <p:ph type="dt" idx="9"/>
          </p:nvPr>
        </p:nvSpPr>
        <p:spPr>
          <a:xfrm>
            <a:off x="838080" y="6356520"/>
            <a:ext cx="2740320" cy="36216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0b050"/>
            </a:gs>
            <a:gs pos="10000">
              <a:srgbClr val="abc0e4"/>
            </a:gs>
            <a:gs pos="90000">
              <a:srgbClr val="abc0e4"/>
            </a:gs>
            <a:gs pos="100000">
              <a:srgbClr val="1f4e79"/>
            </a:gs>
            <a:gs pos="100000">
              <a:srgbClr val="00b0f0"/>
            </a:gs>
            <a:gs pos="100000">
              <a:srgbClr val="c7d5ed"/>
            </a:gs>
          </a:gsLst>
          <a:lin ang="5400000"/>
        </a:gradFill>
      </p:bgPr>
    </p:bg>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20" name="PlaceHolder 2"/>
          <p:cNvSpPr>
            <a:spLocks noGrp="1"/>
          </p:cNvSpPr>
          <p:nvPr>
            <p:ph type="ftr" idx="10"/>
          </p:nvPr>
        </p:nvSpPr>
        <p:spPr>
          <a:xfrm>
            <a:off x="4038480" y="6356520"/>
            <a:ext cx="4111920" cy="3621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21" name="PlaceHolder 3"/>
          <p:cNvSpPr>
            <a:spLocks noGrp="1"/>
          </p:cNvSpPr>
          <p:nvPr>
            <p:ph type="sldNum" idx="11"/>
          </p:nvPr>
        </p:nvSpPr>
        <p:spPr>
          <a:xfrm>
            <a:off x="8610480" y="6356520"/>
            <a:ext cx="2740320" cy="36216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x-none" sz="1200" strike="noStrike" u="none">
                <a:solidFill>
                  <a:schemeClr val="dk1">
                    <a:tint val="75000"/>
                  </a:schemeClr>
                </a:solidFill>
                <a:uFillTx/>
                <a:latin typeface="Arial"/>
              </a:defRPr>
            </a:lvl1pPr>
          </a:lstStyle>
          <a:p>
            <a:pPr indent="0" algn="r" defTabSz="914400">
              <a:lnSpc>
                <a:spcPct val="100000"/>
              </a:lnSpc>
              <a:buNone/>
              <a:tabLst>
                <a:tab algn="l" pos="0"/>
              </a:tabLst>
            </a:pPr>
            <a:fld id="{BA52241E-F958-4D64-A759-35DF0444662D}" type="slidenum">
              <a:rPr b="0" lang="x-none" sz="1200" strike="noStrike" u="none">
                <a:solidFill>
                  <a:schemeClr val="dk1">
                    <a:tint val="75000"/>
                  </a:schemeClr>
                </a:solidFill>
                <a:uFillTx/>
                <a:latin typeface="Arial"/>
              </a:rPr>
              <a:t>1</a:t>
            </a:fld>
            <a:endParaRPr b="0" lang="en-US" sz="1200" strike="noStrike" u="none">
              <a:solidFill>
                <a:srgbClr val="000000"/>
              </a:solidFill>
              <a:uFillTx/>
              <a:latin typeface="Times New Roman"/>
            </a:endParaRPr>
          </a:p>
        </p:txBody>
      </p:sp>
      <p:sp>
        <p:nvSpPr>
          <p:cNvPr id="22" name="PlaceHolder 4"/>
          <p:cNvSpPr>
            <a:spLocks noGrp="1"/>
          </p:cNvSpPr>
          <p:nvPr>
            <p:ph type="dt" idx="12"/>
          </p:nvPr>
        </p:nvSpPr>
        <p:spPr>
          <a:xfrm>
            <a:off x="838080" y="6356520"/>
            <a:ext cx="2740320" cy="36216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5"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0b050"/>
            </a:gs>
            <a:gs pos="10000">
              <a:srgbClr val="abc0e4"/>
            </a:gs>
            <a:gs pos="90000">
              <a:srgbClr val="abc0e4"/>
            </a:gs>
            <a:gs pos="100000">
              <a:srgbClr val="1f4e79"/>
            </a:gs>
            <a:gs pos="100000">
              <a:srgbClr val="00b0f0"/>
            </a:gs>
            <a:gs pos="100000">
              <a:srgbClr val="c7d5ed"/>
            </a:gs>
          </a:gsLst>
          <a:lin ang="5400000"/>
        </a:gradFill>
      </p:bgPr>
    </p:bg>
    <p:spTree>
      <p:nvGrpSpPr>
        <p:cNvPr id="1" name=""/>
        <p:cNvGrpSpPr/>
        <p:nvPr/>
      </p:nvGrpSpPr>
      <p:grpSpPr>
        <a:xfrm>
          <a:off x="0" y="0"/>
          <a:ext cx="0" cy="0"/>
          <a:chOff x="0" y="0"/>
          <a:chExt cx="0" cy="0"/>
        </a:xfrm>
      </p:grpSpPr>
      <p:sp>
        <p:nvSpPr>
          <p:cNvPr id="25"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26" name="PlaceHolder 2"/>
          <p:cNvSpPr>
            <a:spLocks noGrp="1"/>
          </p:cNvSpPr>
          <p:nvPr>
            <p:ph type="ftr" idx="13"/>
          </p:nvPr>
        </p:nvSpPr>
        <p:spPr>
          <a:xfrm>
            <a:off x="4038480" y="6356520"/>
            <a:ext cx="4111920" cy="3621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27" name="PlaceHolder 3"/>
          <p:cNvSpPr>
            <a:spLocks noGrp="1"/>
          </p:cNvSpPr>
          <p:nvPr>
            <p:ph type="sldNum" idx="14"/>
          </p:nvPr>
        </p:nvSpPr>
        <p:spPr>
          <a:xfrm>
            <a:off x="8610480" y="6356520"/>
            <a:ext cx="2740320" cy="36216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x-none" sz="1200" strike="noStrike" u="none">
                <a:solidFill>
                  <a:schemeClr val="dk1">
                    <a:tint val="75000"/>
                  </a:schemeClr>
                </a:solidFill>
                <a:uFillTx/>
                <a:latin typeface="Arial"/>
              </a:defRPr>
            </a:lvl1pPr>
          </a:lstStyle>
          <a:p>
            <a:pPr indent="0" algn="r" defTabSz="914400">
              <a:lnSpc>
                <a:spcPct val="100000"/>
              </a:lnSpc>
              <a:buNone/>
              <a:tabLst>
                <a:tab algn="l" pos="0"/>
              </a:tabLst>
            </a:pPr>
            <a:fld id="{42B28ACD-A18A-4ED0-B479-34C5E05E268D}" type="slidenum">
              <a:rPr b="0" lang="x-none" sz="1200" strike="noStrike" u="none">
                <a:solidFill>
                  <a:schemeClr val="dk1">
                    <a:tint val="75000"/>
                  </a:schemeClr>
                </a:solidFill>
                <a:uFillTx/>
                <a:latin typeface="Arial"/>
              </a:rPr>
              <a:t>1</a:t>
            </a:fld>
            <a:endParaRPr b="0" lang="en-US" sz="1200" strike="noStrike" u="none">
              <a:solidFill>
                <a:srgbClr val="000000"/>
              </a:solidFill>
              <a:uFillTx/>
              <a:latin typeface="Times New Roman"/>
            </a:endParaRPr>
          </a:p>
        </p:txBody>
      </p:sp>
      <p:sp>
        <p:nvSpPr>
          <p:cNvPr id="28" name="PlaceHolder 4"/>
          <p:cNvSpPr>
            <a:spLocks noGrp="1"/>
          </p:cNvSpPr>
          <p:nvPr>
            <p:ph type="dt" idx="15"/>
          </p:nvPr>
        </p:nvSpPr>
        <p:spPr>
          <a:xfrm>
            <a:off x="838080" y="6356520"/>
            <a:ext cx="2740320" cy="36216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7"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0b050"/>
            </a:gs>
            <a:gs pos="10000">
              <a:srgbClr val="abc0e4"/>
            </a:gs>
            <a:gs pos="90000">
              <a:srgbClr val="abc0e4"/>
            </a:gs>
            <a:gs pos="100000">
              <a:srgbClr val="1f4e79"/>
            </a:gs>
            <a:gs pos="100000">
              <a:srgbClr val="00b0f0"/>
            </a:gs>
            <a:gs pos="100000">
              <a:srgbClr val="c7d5ed"/>
            </a:gs>
          </a:gsLst>
          <a:lin ang="5400000"/>
        </a:gradFill>
      </p:bgPr>
    </p:bg>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32" name="PlaceHolder 2"/>
          <p:cNvSpPr>
            <a:spLocks noGrp="1"/>
          </p:cNvSpPr>
          <p:nvPr>
            <p:ph type="ftr" idx="16"/>
          </p:nvPr>
        </p:nvSpPr>
        <p:spPr>
          <a:xfrm>
            <a:off x="4038480" y="6356520"/>
            <a:ext cx="4111920" cy="3621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33" name="PlaceHolder 3"/>
          <p:cNvSpPr>
            <a:spLocks noGrp="1"/>
          </p:cNvSpPr>
          <p:nvPr>
            <p:ph type="sldNum" idx="17"/>
          </p:nvPr>
        </p:nvSpPr>
        <p:spPr>
          <a:xfrm>
            <a:off x="8610480" y="6356520"/>
            <a:ext cx="2740320" cy="36216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x-none" sz="1200" strike="noStrike" u="none">
                <a:solidFill>
                  <a:schemeClr val="dk1">
                    <a:tint val="75000"/>
                  </a:schemeClr>
                </a:solidFill>
                <a:uFillTx/>
                <a:latin typeface="Arial"/>
              </a:defRPr>
            </a:lvl1pPr>
          </a:lstStyle>
          <a:p>
            <a:pPr indent="0" algn="r" defTabSz="914400">
              <a:lnSpc>
                <a:spcPct val="100000"/>
              </a:lnSpc>
              <a:buNone/>
              <a:tabLst>
                <a:tab algn="l" pos="0"/>
              </a:tabLst>
            </a:pPr>
            <a:fld id="{194D142E-A71A-40CD-9C63-A817FB5F9EC6}" type="slidenum">
              <a:rPr b="0" lang="x-none" sz="1200" strike="noStrike" u="none">
                <a:solidFill>
                  <a:schemeClr val="dk1">
                    <a:tint val="75000"/>
                  </a:schemeClr>
                </a:solidFill>
                <a:uFillTx/>
                <a:latin typeface="Arial"/>
              </a:rPr>
              <a:t>1</a:t>
            </a:fld>
            <a:endParaRPr b="0" lang="en-US" sz="1200" strike="noStrike" u="none">
              <a:solidFill>
                <a:srgbClr val="000000"/>
              </a:solidFill>
              <a:uFillTx/>
              <a:latin typeface="Times New Roman"/>
            </a:endParaRPr>
          </a:p>
        </p:txBody>
      </p:sp>
      <p:sp>
        <p:nvSpPr>
          <p:cNvPr id="34" name="PlaceHolder 4"/>
          <p:cNvSpPr>
            <a:spLocks noGrp="1"/>
          </p:cNvSpPr>
          <p:nvPr>
            <p:ph type="dt" idx="18"/>
          </p:nvPr>
        </p:nvSpPr>
        <p:spPr>
          <a:xfrm>
            <a:off x="838080" y="6356520"/>
            <a:ext cx="2740320" cy="36216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9"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0b050"/>
            </a:gs>
            <a:gs pos="10000">
              <a:srgbClr val="abc0e4"/>
            </a:gs>
            <a:gs pos="90000">
              <a:srgbClr val="abc0e4"/>
            </a:gs>
            <a:gs pos="100000">
              <a:srgbClr val="1f4e79"/>
            </a:gs>
            <a:gs pos="100000">
              <a:srgbClr val="00b0f0"/>
            </a:gs>
            <a:gs pos="100000">
              <a:srgbClr val="c7d5ed"/>
            </a:gs>
          </a:gsLst>
          <a:lin ang="5400000"/>
        </a:gradFill>
      </p:bgPr>
    </p:bg>
    <p:spTree>
      <p:nvGrpSpPr>
        <p:cNvPr id="1" name=""/>
        <p:cNvGrpSpPr/>
        <p:nvPr/>
      </p:nvGrpSpPr>
      <p:grpSpPr>
        <a:xfrm>
          <a:off x="0" y="0"/>
          <a:ext cx="0" cy="0"/>
          <a:chOff x="0" y="0"/>
          <a:chExt cx="0" cy="0"/>
        </a:xfrm>
      </p:grpSpPr>
      <p:sp>
        <p:nvSpPr>
          <p:cNvPr id="37"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38" name="PlaceHolder 2"/>
          <p:cNvSpPr>
            <a:spLocks noGrp="1"/>
          </p:cNvSpPr>
          <p:nvPr>
            <p:ph type="ftr" idx="19"/>
          </p:nvPr>
        </p:nvSpPr>
        <p:spPr>
          <a:xfrm>
            <a:off x="4038480" y="6356520"/>
            <a:ext cx="4111920" cy="3621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39" name="PlaceHolder 3"/>
          <p:cNvSpPr>
            <a:spLocks noGrp="1"/>
          </p:cNvSpPr>
          <p:nvPr>
            <p:ph type="sldNum" idx="20"/>
          </p:nvPr>
        </p:nvSpPr>
        <p:spPr>
          <a:xfrm>
            <a:off x="8610480" y="6356520"/>
            <a:ext cx="2740320" cy="36216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x-none" sz="1200" strike="noStrike" u="none">
                <a:solidFill>
                  <a:schemeClr val="dk1">
                    <a:tint val="75000"/>
                  </a:schemeClr>
                </a:solidFill>
                <a:uFillTx/>
                <a:latin typeface="Arial"/>
              </a:defRPr>
            </a:lvl1pPr>
          </a:lstStyle>
          <a:p>
            <a:pPr indent="0" algn="r" defTabSz="914400">
              <a:lnSpc>
                <a:spcPct val="100000"/>
              </a:lnSpc>
              <a:buNone/>
              <a:tabLst>
                <a:tab algn="l" pos="0"/>
              </a:tabLst>
            </a:pPr>
            <a:fld id="{0655A010-15FE-48CA-9945-070AB79BF708}" type="slidenum">
              <a:rPr b="0" lang="x-none" sz="1200" strike="noStrike" u="none">
                <a:solidFill>
                  <a:schemeClr val="dk1">
                    <a:tint val="75000"/>
                  </a:schemeClr>
                </a:solidFill>
                <a:uFillTx/>
                <a:latin typeface="Arial"/>
              </a:rPr>
              <a:t>1</a:t>
            </a:fld>
            <a:endParaRPr b="0" lang="en-US" sz="1200" strike="noStrike" u="none">
              <a:solidFill>
                <a:srgbClr val="000000"/>
              </a:solidFill>
              <a:uFillTx/>
              <a:latin typeface="Times New Roman"/>
            </a:endParaRPr>
          </a:p>
        </p:txBody>
      </p:sp>
      <p:sp>
        <p:nvSpPr>
          <p:cNvPr id="40" name="PlaceHolder 4"/>
          <p:cNvSpPr>
            <a:spLocks noGrp="1"/>
          </p:cNvSpPr>
          <p:nvPr>
            <p:ph type="dt" idx="21"/>
          </p:nvPr>
        </p:nvSpPr>
        <p:spPr>
          <a:xfrm>
            <a:off x="838080" y="6356520"/>
            <a:ext cx="2740320" cy="36216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1"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0b050"/>
            </a:gs>
            <a:gs pos="10000">
              <a:srgbClr val="abc0e4"/>
            </a:gs>
            <a:gs pos="90000">
              <a:srgbClr val="abc0e4"/>
            </a:gs>
            <a:gs pos="100000">
              <a:srgbClr val="1f4e79"/>
            </a:gs>
            <a:gs pos="100000">
              <a:srgbClr val="00b0f0"/>
            </a:gs>
            <a:gs pos="100000">
              <a:srgbClr val="c7d5ed"/>
            </a:gs>
          </a:gsLst>
          <a:lin ang="5400000"/>
        </a:gradFill>
      </p:bgPr>
    </p:bg>
    <p:spTree>
      <p:nvGrpSpPr>
        <p:cNvPr id="1" name=""/>
        <p:cNvGrpSpPr/>
        <p:nvPr/>
      </p:nvGrpSpPr>
      <p:grpSpPr>
        <a:xfrm>
          <a:off x="0" y="0"/>
          <a:ext cx="0" cy="0"/>
          <a:chOff x="0" y="0"/>
          <a:chExt cx="0" cy="0"/>
        </a:xfrm>
      </p:grpSpPr>
      <p:sp>
        <p:nvSpPr>
          <p:cNvPr id="43" name="PlaceHolder 1"/>
          <p:cNvSpPr>
            <a:spLocks noGrp="1"/>
          </p:cNvSpPr>
          <p:nvPr>
            <p:ph type="ftr" idx="22"/>
          </p:nvPr>
        </p:nvSpPr>
        <p:spPr>
          <a:xfrm>
            <a:off x="4038480" y="6356520"/>
            <a:ext cx="4111920" cy="3621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44" name="PlaceHolder 2"/>
          <p:cNvSpPr>
            <a:spLocks noGrp="1"/>
          </p:cNvSpPr>
          <p:nvPr>
            <p:ph type="sldNum" idx="23"/>
          </p:nvPr>
        </p:nvSpPr>
        <p:spPr>
          <a:xfrm>
            <a:off x="8610480" y="6356520"/>
            <a:ext cx="2740320" cy="36216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x-none" sz="1200" strike="noStrike" u="none">
                <a:solidFill>
                  <a:schemeClr val="dk1">
                    <a:tint val="75000"/>
                  </a:schemeClr>
                </a:solidFill>
                <a:uFillTx/>
                <a:latin typeface="Arial"/>
              </a:defRPr>
            </a:lvl1pPr>
          </a:lstStyle>
          <a:p>
            <a:pPr indent="0" algn="r" defTabSz="914400">
              <a:lnSpc>
                <a:spcPct val="100000"/>
              </a:lnSpc>
              <a:buNone/>
              <a:tabLst>
                <a:tab algn="l" pos="0"/>
              </a:tabLst>
            </a:pPr>
            <a:fld id="{416BC06E-DA4A-4FF1-90D9-7488D9381515}" type="slidenum">
              <a:rPr b="0" lang="x-none" sz="1200" strike="noStrike" u="none">
                <a:solidFill>
                  <a:schemeClr val="dk1">
                    <a:tint val="75000"/>
                  </a:schemeClr>
                </a:solidFill>
                <a:uFillTx/>
                <a:latin typeface="Arial"/>
              </a:rPr>
              <a:t>1</a:t>
            </a:fld>
            <a:endParaRPr b="0" lang="en-US" sz="1200" strike="noStrike" u="none">
              <a:solidFill>
                <a:srgbClr val="000000"/>
              </a:solidFill>
              <a:uFillTx/>
              <a:latin typeface="Times New Roman"/>
            </a:endParaRPr>
          </a:p>
        </p:txBody>
      </p:sp>
      <p:sp>
        <p:nvSpPr>
          <p:cNvPr id="45" name="PlaceHolder 3"/>
          <p:cNvSpPr>
            <a:spLocks noGrp="1"/>
          </p:cNvSpPr>
          <p:nvPr>
            <p:ph type="dt" idx="24"/>
          </p:nvPr>
        </p:nvSpPr>
        <p:spPr>
          <a:xfrm>
            <a:off x="838080" y="6356520"/>
            <a:ext cx="2740320" cy="36216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46" name="PlaceHolder 4"/>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r>
              <a:rPr b="0" lang="en-US" sz="4400" strike="noStrike" u="none">
                <a:solidFill>
                  <a:srgbClr val="000000"/>
                </a:solidFill>
                <a:uFillTx/>
                <a:latin typeface="Arial"/>
              </a:rPr>
              <a:t>Click to edit the title text format</a:t>
            </a:r>
            <a:endParaRPr b="0" lang="en-US" sz="4400" strike="noStrike" u="none">
              <a:solidFill>
                <a:srgbClr val="000000"/>
              </a:solidFill>
              <a:uFillTx/>
              <a:latin typeface="Arial"/>
            </a:endParaRPr>
          </a:p>
        </p:txBody>
      </p:sp>
      <p:sp>
        <p:nvSpPr>
          <p:cNvPr id="47"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trike="noStrike" u="none">
                <a:solidFill>
                  <a:srgbClr val="000000"/>
                </a:solidFill>
                <a:uFillTx/>
                <a:latin typeface="Arial"/>
              </a:rPr>
              <a:t>Click to edit the outline text format</a:t>
            </a:r>
            <a:endParaRPr b="0" lang="en-US" sz="32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800" strike="noStrike" u="none">
                <a:solidFill>
                  <a:srgbClr val="000000"/>
                </a:solidFill>
                <a:uFillTx/>
                <a:latin typeface="Arial"/>
              </a:rPr>
              <a:t>Second Outline Level</a:t>
            </a:r>
            <a:endParaRPr b="0" lang="en-US" sz="2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US" sz="2400" strike="noStrike" u="none">
                <a:solidFill>
                  <a:srgbClr val="000000"/>
                </a:solidFill>
                <a:uFillTx/>
                <a:latin typeface="Arial"/>
              </a:rPr>
              <a:t>Third Outline Level</a:t>
            </a:r>
            <a:endParaRPr b="0" lang="en-US" sz="24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US" sz="2000" strike="noStrike" u="none">
                <a:solidFill>
                  <a:srgbClr val="000000"/>
                </a:solidFill>
                <a:uFillTx/>
                <a:latin typeface="Arial"/>
              </a:rPr>
              <a:t>Fourth Outline Level</a:t>
            </a:r>
            <a:endParaRPr b="0" lang="en-US" sz="20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US" sz="2000" strike="noStrike" u="none">
                <a:solidFill>
                  <a:srgbClr val="000000"/>
                </a:solidFill>
                <a:uFillTx/>
                <a:latin typeface="Arial"/>
              </a:rPr>
              <a:t>Fifth Outline Level</a:t>
            </a:r>
            <a:endParaRPr b="0" lang="en-US" sz="20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US" sz="2000" strike="noStrike" u="none">
                <a:solidFill>
                  <a:srgbClr val="000000"/>
                </a:solidFill>
                <a:uFillTx/>
                <a:latin typeface="Arial"/>
              </a:rPr>
              <a:t>Sixth Outline Level</a:t>
            </a:r>
            <a:endParaRPr b="0" lang="en-US" sz="20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US" sz="2000" strike="noStrike" u="none">
                <a:solidFill>
                  <a:srgbClr val="000000"/>
                </a:solidFill>
                <a:uFillTx/>
                <a:latin typeface="Arial"/>
              </a:rPr>
              <a:t>Seventh Outline Level</a:t>
            </a:r>
            <a:endParaRPr b="0" lang="en-US" sz="20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3" r:id="rId2"/>
    <p:sldLayoutId id="2147483664" r:id="rId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9.xml"/>
</Relationships>
</file>

<file path=ppt/slides/_rels/slide1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9.xml"/>
</Relationships>
</file>

<file path=ppt/slides/_rels/slide12.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9.xml"/>
</Relationships>
</file>

<file path=ppt/slides/_rels/slide13.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9.xml"/>
</Relationships>
</file>

<file path=ppt/slides/_rels/slide2.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9.xml"/>
</Relationships>
</file>

<file path=ppt/slides/_rels/slide3.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9.xml"/>
</Relationships>
</file>

<file path=ppt/slides/_rels/slide4.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9.xml"/>
</Relationships>
</file>

<file path=ppt/slides/_rels/slide5.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9.xml"/>
</Relationships>
</file>

<file path=ppt/slides/_rels/slide6.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9.xml"/>
</Relationships>
</file>

<file path=ppt/slides/_rels/slide7.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9.xml"/>
</Relationships>
</file>

<file path=ppt/slides/_rels/slide8.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9.xml"/>
</Relationships>
</file>

<file path=ppt/slides/_rels/slide9.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Rectangle 11"/>
          <p:cNvSpPr/>
          <p:nvPr/>
        </p:nvSpPr>
        <p:spPr>
          <a:xfrm>
            <a:off x="2880" y="-939600"/>
            <a:ext cx="12189240" cy="7939080"/>
          </a:xfrm>
          <a:prstGeom prst="rect">
            <a:avLst/>
          </a:prstGeom>
          <a:solidFill>
            <a:schemeClr val="lt1"/>
          </a:solidFill>
          <a:ln w="12600">
            <a:noFill/>
          </a:ln>
        </p:spPr>
        <p:style>
          <a:lnRef idx="0"/>
          <a:fillRef idx="0"/>
          <a:effectRef idx="0"/>
          <a:fontRef idx="minor"/>
        </p:style>
        <p:txBody>
          <a:bodyPr lIns="90000" rIns="90000" tIns="45000" bIns="45000" anchor="ctr">
            <a:noAutofit/>
          </a:bodyPr>
          <a:p>
            <a:pPr algn="ctr" defTabSz="914400">
              <a:lnSpc>
                <a:spcPct val="100000"/>
              </a:lnSpc>
            </a:pPr>
            <a:r>
              <a:rPr b="0" lang="en-US" sz="1800" strike="noStrike" u="none">
                <a:solidFill>
                  <a:schemeClr val="lt1"/>
                </a:solidFill>
                <a:uFillTx/>
                <a:latin typeface="Arial"/>
                <a:ea typeface="DejaVu Sans"/>
              </a:rPr>
              <a:t>, </a:t>
            </a:r>
            <a:endParaRPr b="0" lang="en-US" sz="1800" strike="noStrike" u="none">
              <a:solidFill>
                <a:srgbClr val="000000"/>
              </a:solidFill>
              <a:uFillTx/>
              <a:latin typeface="Arial"/>
            </a:endParaRPr>
          </a:p>
        </p:txBody>
      </p:sp>
      <p:pic>
        <p:nvPicPr>
          <p:cNvPr id="51" name="Picture 3" descr=""/>
          <p:cNvPicPr/>
          <p:nvPr/>
        </p:nvPicPr>
        <p:blipFill>
          <a:blip r:embed="rId1"/>
          <a:stretch/>
        </p:blipFill>
        <p:spPr>
          <a:xfrm>
            <a:off x="100440" y="1947600"/>
            <a:ext cx="1804680" cy="2002680"/>
          </a:xfrm>
          <a:prstGeom prst="rect">
            <a:avLst/>
          </a:prstGeom>
          <a:ln w="0">
            <a:noFill/>
          </a:ln>
        </p:spPr>
      </p:pic>
      <p:cxnSp>
        <p:nvCxnSpPr>
          <p:cNvPr id="52" name="Straight Connector 5"/>
          <p:cNvCxnSpPr/>
          <p:nvPr/>
        </p:nvCxnSpPr>
        <p:spPr>
          <a:xfrm>
            <a:off x="2014560" y="1258200"/>
            <a:ext cx="9972000" cy="60120"/>
          </a:xfrm>
          <a:prstGeom prst="straightConnector1">
            <a:avLst/>
          </a:prstGeom>
          <a:ln w="127080">
            <a:solidFill>
              <a:srgbClr val="ffc000"/>
            </a:solidFill>
            <a:miter/>
          </a:ln>
        </p:spPr>
      </p:cxnSp>
      <p:sp>
        <p:nvSpPr>
          <p:cNvPr id="53" name="Rectangle 6"/>
          <p:cNvSpPr/>
          <p:nvPr/>
        </p:nvSpPr>
        <p:spPr>
          <a:xfrm>
            <a:off x="2019960" y="914400"/>
            <a:ext cx="9965520" cy="5257440"/>
          </a:xfrm>
          <a:prstGeom prst="rect">
            <a:avLst/>
          </a:prstGeom>
          <a:gradFill rotWithShape="0">
            <a:gsLst>
              <a:gs pos="0">
                <a:srgbClr val="9ee256"/>
              </a:gs>
              <a:gs pos="100000">
                <a:srgbClr val="52762d"/>
              </a:gs>
            </a:gsLst>
            <a:lin ang="5400000"/>
          </a:gradFill>
          <a:ln w="12600">
            <a:noFill/>
          </a:ln>
        </p:spPr>
        <p:style>
          <a:lnRef idx="0"/>
          <a:fillRef idx="0"/>
          <a:effectRef idx="0"/>
          <a:fontRef idx="minor"/>
        </p:style>
        <p:txBody>
          <a:bodyPr lIns="90000" rIns="90000" tIns="45000" bIns="45000" anchor="t">
            <a:noAutofit/>
          </a:bodyPr>
          <a:p>
            <a:pPr algn="ctr" defTabSz="914400">
              <a:lnSpc>
                <a:spcPct val="100000"/>
              </a:lnSpc>
            </a:pPr>
            <a:endParaRPr b="0" lang="en-US" sz="2400" strike="noStrike" u="none">
              <a:solidFill>
                <a:srgbClr val="000000"/>
              </a:solidFill>
              <a:uFillTx/>
              <a:latin typeface="Arial"/>
            </a:endParaRPr>
          </a:p>
          <a:p>
            <a:pPr algn="ctr" defTabSz="914400">
              <a:lnSpc>
                <a:spcPct val="100000"/>
              </a:lnSpc>
            </a:pPr>
            <a:r>
              <a:rPr b="0" lang="en-US" sz="4400" strike="noStrike" u="none">
                <a:solidFill>
                  <a:schemeClr val="dk1"/>
                </a:solidFill>
                <a:uFillTx/>
                <a:latin typeface="Calibri"/>
                <a:ea typeface="PingFang SC"/>
              </a:rPr>
              <a:t>Zanzibar circular economy workshop for journalists and communicators</a:t>
            </a:r>
            <a:endParaRPr b="0" lang="en-US" sz="4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a:p>
            <a:pPr algn="ctr" defTabSz="914400">
              <a:lnSpc>
                <a:spcPct val="100000"/>
              </a:lnSpc>
            </a:pPr>
            <a:r>
              <a:rPr b="1" lang="en-US" sz="2400" strike="noStrike" u="none">
                <a:solidFill>
                  <a:schemeClr val="dk1"/>
                </a:solidFill>
                <a:uFillTx/>
                <a:latin typeface="Century Gothic"/>
                <a:ea typeface="DejaVu Sans"/>
              </a:rPr>
              <a:t>Date: 14th March 2025</a:t>
            </a:r>
            <a:endParaRPr b="0" lang="en-US" sz="2400" strike="noStrike" u="none">
              <a:solidFill>
                <a:srgbClr val="000000"/>
              </a:solidFill>
              <a:uFillTx/>
              <a:latin typeface="Arial"/>
            </a:endParaRPr>
          </a:p>
          <a:p>
            <a:pPr algn="ctr" defTabSz="914400">
              <a:lnSpc>
                <a:spcPct val="100000"/>
              </a:lnSpc>
              <a:spcBef>
                <a:spcPts val="1191"/>
              </a:spcBef>
              <a:spcAft>
                <a:spcPts val="992"/>
              </a:spcAft>
            </a:pPr>
            <a:r>
              <a:rPr b="1" i="1" lang="fr-FR" sz="2000" strike="noStrike" u="none">
                <a:solidFill>
                  <a:schemeClr val="dk1"/>
                </a:solidFill>
                <a:uFillTx/>
                <a:latin typeface="Calibri"/>
                <a:ea typeface="PingFang SC"/>
              </a:rPr>
              <a:t>Students Driving Innovation: Adapting Zanzibar’s Tourism Industry to Climate Change and Shifting Tourist Demands</a:t>
            </a:r>
            <a:endParaRPr b="0" lang="en-US" sz="20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a:p>
            <a:pPr algn="ctr" defTabSz="914400">
              <a:lnSpc>
                <a:spcPct val="100000"/>
              </a:lnSpc>
            </a:pPr>
            <a:r>
              <a:rPr b="1" lang="en-US" sz="2000" strike="noStrike" u="none">
                <a:solidFill>
                  <a:schemeClr val="dk1"/>
                </a:solidFill>
                <a:uFillTx/>
                <a:latin typeface="Century Gothic"/>
                <a:ea typeface="DejaVu Sans"/>
              </a:rPr>
              <a:t>Abubakar Diwani (PhD)</a:t>
            </a:r>
            <a:endParaRPr b="0" lang="en-US" sz="2000" strike="noStrike" u="none">
              <a:solidFill>
                <a:srgbClr val="000000"/>
              </a:solidFill>
              <a:uFillTx/>
              <a:latin typeface="Arial"/>
            </a:endParaRPr>
          </a:p>
          <a:p>
            <a:pPr algn="ctr" defTabSz="914400">
              <a:lnSpc>
                <a:spcPct val="100000"/>
              </a:lnSpc>
            </a:pPr>
            <a:endParaRPr b="0" lang="en-US" sz="2000" strike="noStrike" u="none">
              <a:solidFill>
                <a:srgbClr val="000000"/>
              </a:solidFill>
              <a:uFillTx/>
              <a:latin typeface="Arial"/>
            </a:endParaRPr>
          </a:p>
          <a:p>
            <a:pPr algn="ctr" defTabSz="914400">
              <a:lnSpc>
                <a:spcPct val="100000"/>
              </a:lnSpc>
            </a:pPr>
            <a:r>
              <a:rPr b="1" lang="en-US" sz="2000" strike="noStrike" u="none">
                <a:solidFill>
                  <a:schemeClr val="dk1"/>
                </a:solidFill>
                <a:uFillTx/>
                <a:latin typeface="Century Gothic"/>
                <a:ea typeface="DejaVu Sans"/>
              </a:rPr>
              <a:t>The State University of Zanzibar</a:t>
            </a:r>
            <a:endParaRPr b="0" lang="en-US" sz="20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p:txBody>
      </p:sp>
      <p:grpSp>
        <p:nvGrpSpPr>
          <p:cNvPr id="54" name="Group 12"/>
          <p:cNvGrpSpPr/>
          <p:nvPr/>
        </p:nvGrpSpPr>
        <p:grpSpPr>
          <a:xfrm>
            <a:off x="0" y="6400440"/>
            <a:ext cx="12188880" cy="500760"/>
            <a:chOff x="0" y="6400440"/>
            <a:chExt cx="12188880" cy="500760"/>
          </a:xfrm>
        </p:grpSpPr>
        <p:sp>
          <p:nvSpPr>
            <p:cNvPr id="55" name="Rectangle 13"/>
            <p:cNvSpPr/>
            <p:nvPr/>
          </p:nvSpPr>
          <p:spPr>
            <a:xfrm>
              <a:off x="6040080" y="6400440"/>
              <a:ext cx="6148800" cy="495720"/>
            </a:xfrm>
            <a:prstGeom prst="rect">
              <a:avLst/>
            </a:prstGeom>
            <a:solidFill>
              <a:srgbClr val="00b0f0"/>
            </a:solidFill>
            <a:ln w="12600">
              <a:noFill/>
            </a:ln>
          </p:spPr>
          <p:style>
            <a:lnRef idx="0"/>
            <a:fillRef idx="0"/>
            <a:effectRef idx="0"/>
            <a:fontRef idx="minor"/>
          </p:style>
          <p:txBody>
            <a:bodyPr lIns="90000" rIns="90000" tIns="45000" bIns="45000" anchor="ctr">
              <a:noAutofit/>
            </a:bodyPr>
            <a:p>
              <a:pPr algn="r" defTabSz="914400">
                <a:lnSpc>
                  <a:spcPct val="100000"/>
                </a:lnSpc>
              </a:pPr>
              <a:r>
                <a:rPr b="1" lang="en-US" sz="1800" strike="noStrike" u="none">
                  <a:solidFill>
                    <a:srgbClr val="ffc000"/>
                  </a:solidFill>
                  <a:uFillTx/>
                  <a:latin typeface="Arial"/>
                  <a:ea typeface="DejaVu Sans"/>
                </a:rPr>
                <a:t>www.suza.ac.tz</a:t>
              </a:r>
              <a:endParaRPr b="0" lang="en-US" sz="1800" strike="noStrike" u="none">
                <a:solidFill>
                  <a:srgbClr val="ffffff"/>
                </a:solidFill>
                <a:uFillTx/>
                <a:latin typeface="Arial"/>
              </a:endParaRPr>
            </a:p>
          </p:txBody>
        </p:sp>
        <p:sp>
          <p:nvSpPr>
            <p:cNvPr id="56" name="Rectangle 14"/>
            <p:cNvSpPr/>
            <p:nvPr/>
          </p:nvSpPr>
          <p:spPr>
            <a:xfrm>
              <a:off x="0" y="6405480"/>
              <a:ext cx="6037200" cy="495720"/>
            </a:xfrm>
            <a:prstGeom prst="rect">
              <a:avLst/>
            </a:prstGeom>
            <a:solidFill>
              <a:srgbClr val="00b050"/>
            </a:solidFill>
            <a:ln w="12600">
              <a:noFill/>
            </a:ln>
          </p:spPr>
          <p:style>
            <a:lnRef idx="0"/>
            <a:fillRef idx="0"/>
            <a:effectRef idx="0"/>
            <a:fontRef idx="minor"/>
          </p:style>
          <p:txBody>
            <a:bodyPr lIns="90000" rIns="90000" tIns="45000" bIns="45000" anchor="ctr">
              <a:noAutofit/>
            </a:bodyPr>
            <a:p>
              <a:pPr defTabSz="914400">
                <a:lnSpc>
                  <a:spcPct val="100000"/>
                </a:lnSpc>
              </a:pPr>
              <a:r>
                <a:rPr b="1" i="1" lang="en-US" sz="2400" strike="noStrike" u="none">
                  <a:solidFill>
                    <a:srgbClr val="ffc000"/>
                  </a:solidFill>
                  <a:uFillTx/>
                  <a:latin typeface="Brush Script MT"/>
                  <a:ea typeface="DejaVu Sans"/>
                </a:rPr>
                <a:t>Catalyst for Social Changes</a:t>
              </a:r>
              <a:endParaRPr b="0" lang="en-US" sz="2400" strike="noStrike" u="none">
                <a:solidFill>
                  <a:srgbClr val="ffffff"/>
                </a:solidFill>
                <a:uFillTx/>
                <a:latin typeface="Arial"/>
              </a:endParaRPr>
            </a:p>
          </p:txBody>
        </p:sp>
      </p:grpSp>
      <p:pic>
        <p:nvPicPr>
          <p:cNvPr id="57" name="" descr=""/>
          <p:cNvPicPr/>
          <p:nvPr/>
        </p:nvPicPr>
        <p:blipFill>
          <a:blip r:embed="rId2"/>
          <a:stretch/>
        </p:blipFill>
        <p:spPr>
          <a:xfrm rot="18720000">
            <a:off x="58680" y="720000"/>
            <a:ext cx="2109240" cy="818640"/>
          </a:xfrm>
          <a:prstGeom prst="rect">
            <a:avLst/>
          </a:prstGeom>
          <a:ln w="0">
            <a:noFill/>
          </a:ln>
        </p:spPr>
      </p:pic>
      <p:pic>
        <p:nvPicPr>
          <p:cNvPr id="58" name="" descr=""/>
          <p:cNvPicPr/>
          <p:nvPr/>
        </p:nvPicPr>
        <p:blipFill>
          <a:blip r:embed="rId3"/>
          <a:stretch/>
        </p:blipFill>
        <p:spPr>
          <a:xfrm>
            <a:off x="257400" y="3959280"/>
            <a:ext cx="1571040" cy="984960"/>
          </a:xfrm>
          <a:prstGeom prst="rect">
            <a:avLst/>
          </a:prstGeom>
          <a:ln w="0">
            <a:noFill/>
          </a:ln>
        </p:spPr>
      </p:pic>
      <p:pic>
        <p:nvPicPr>
          <p:cNvPr id="59" name="" descr=""/>
          <p:cNvPicPr/>
          <p:nvPr/>
        </p:nvPicPr>
        <p:blipFill>
          <a:blip r:embed="rId4"/>
          <a:stretch/>
        </p:blipFill>
        <p:spPr>
          <a:xfrm>
            <a:off x="228600" y="5029200"/>
            <a:ext cx="1670040" cy="1021680"/>
          </a:xfrm>
          <a:prstGeom prst="rect">
            <a:avLst/>
          </a:prstGeom>
          <a:ln w="0">
            <a:noFill/>
          </a:ln>
        </p:spPr>
      </p:pic>
      <p:pic>
        <p:nvPicPr>
          <p:cNvPr id="60" name="" descr=""/>
          <p:cNvPicPr/>
          <p:nvPr/>
        </p:nvPicPr>
        <p:blipFill>
          <a:blip r:embed="rId5"/>
          <a:stretch/>
        </p:blipFill>
        <p:spPr>
          <a:xfrm>
            <a:off x="4800600" y="-914400"/>
            <a:ext cx="2971440" cy="1599840"/>
          </a:xfrm>
          <a:prstGeom prst="rect">
            <a:avLst/>
          </a:prstGeom>
          <a:ln w="0">
            <a:noFill/>
          </a:ln>
        </p:spPr>
      </p:pic>
      <p:pic>
        <p:nvPicPr>
          <p:cNvPr id="61" name="" descr=""/>
          <p:cNvPicPr/>
          <p:nvPr/>
        </p:nvPicPr>
        <p:blipFill>
          <a:blip r:embed="rId6"/>
          <a:stretch/>
        </p:blipFill>
        <p:spPr>
          <a:xfrm>
            <a:off x="9557280" y="5100840"/>
            <a:ext cx="2428200" cy="1071000"/>
          </a:xfrm>
          <a:prstGeom prst="rect">
            <a:avLst/>
          </a:prstGeom>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PlaceHolder 1"/>
          <p:cNvSpPr>
            <a:spLocks noGrp="1"/>
          </p:cNvSpPr>
          <p:nvPr>
            <p:ph type="title"/>
          </p:nvPr>
        </p:nvSpPr>
        <p:spPr>
          <a:xfrm>
            <a:off x="839880" y="457200"/>
            <a:ext cx="3929400" cy="1597320"/>
          </a:xfrm>
          <a:prstGeom prst="rect">
            <a:avLst/>
          </a:prstGeom>
          <a:noFill/>
          <a:ln w="0">
            <a:noFill/>
          </a:ln>
        </p:spPr>
        <p:txBody>
          <a:bodyPr lIns="91440" rIns="91440" tIns="45720" bIns="45720" anchor="b">
            <a:noAutofit/>
          </a:bodyPr>
          <a:p>
            <a:pPr indent="0" algn="ctr">
              <a:buNone/>
            </a:pPr>
            <a:endParaRPr b="0" lang="en-US" sz="1800" strike="noStrike" u="none">
              <a:solidFill>
                <a:srgbClr val="000000"/>
              </a:solidFill>
              <a:uFillTx/>
              <a:latin typeface="Arial"/>
            </a:endParaRPr>
          </a:p>
        </p:txBody>
      </p:sp>
      <p:sp>
        <p:nvSpPr>
          <p:cNvPr id="165" name="PlaceHolder 2"/>
          <p:cNvSpPr>
            <a:spLocks noGrp="1"/>
          </p:cNvSpPr>
          <p:nvPr>
            <p:ph/>
          </p:nvPr>
        </p:nvSpPr>
        <p:spPr>
          <a:xfrm>
            <a:off x="5183280" y="987480"/>
            <a:ext cx="6169320" cy="4870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166" name="PlaceHolder 3"/>
          <p:cNvSpPr>
            <a:spLocks noGrp="1"/>
          </p:cNvSpPr>
          <p:nvPr>
            <p:ph/>
          </p:nvPr>
        </p:nvSpPr>
        <p:spPr>
          <a:xfrm>
            <a:off x="839880" y="2057400"/>
            <a:ext cx="3929400" cy="3808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167" name="Rectangle 69"/>
          <p:cNvSpPr/>
          <p:nvPr/>
        </p:nvSpPr>
        <p:spPr>
          <a:xfrm>
            <a:off x="-73440" y="-38160"/>
            <a:ext cx="12189240" cy="6896160"/>
          </a:xfrm>
          <a:prstGeom prst="rect">
            <a:avLst/>
          </a:prstGeom>
          <a:solidFill>
            <a:schemeClr val="lt1"/>
          </a:solidFill>
          <a:ln w="12600">
            <a:noFill/>
          </a:ln>
        </p:spPr>
        <p:style>
          <a:lnRef idx="0"/>
          <a:fillRef idx="0"/>
          <a:effectRef idx="0"/>
          <a:fontRef idx="minor"/>
        </p:style>
        <p:txBody>
          <a:bodyPr lIns="90000" rIns="90000" tIns="45000" bIns="45000" anchor="ctr">
            <a:noAutofit/>
          </a:bodyPr>
          <a:p>
            <a:endParaRPr b="0" lang="x-none" sz="1800" strike="noStrike" u="none">
              <a:solidFill>
                <a:schemeClr val="lt1"/>
              </a:solidFill>
              <a:uFillTx/>
              <a:latin typeface="Arial"/>
              <a:ea typeface="DejaVu Sans"/>
            </a:endParaRPr>
          </a:p>
        </p:txBody>
      </p:sp>
      <p:pic>
        <p:nvPicPr>
          <p:cNvPr id="168" name="Picture 18" descr=""/>
          <p:cNvPicPr/>
          <p:nvPr/>
        </p:nvPicPr>
        <p:blipFill>
          <a:blip r:embed="rId1"/>
          <a:stretch/>
        </p:blipFill>
        <p:spPr>
          <a:xfrm>
            <a:off x="0" y="39240"/>
            <a:ext cx="1353960" cy="1502640"/>
          </a:xfrm>
          <a:prstGeom prst="rect">
            <a:avLst/>
          </a:prstGeom>
          <a:ln w="0">
            <a:noFill/>
          </a:ln>
        </p:spPr>
      </p:pic>
      <p:sp>
        <p:nvSpPr>
          <p:cNvPr id="169" name="Rectangle: Rounded Corners 19"/>
          <p:cNvSpPr/>
          <p:nvPr/>
        </p:nvSpPr>
        <p:spPr>
          <a:xfrm>
            <a:off x="1600200" y="327240"/>
            <a:ext cx="9754560" cy="69840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algn="ctr" defTabSz="914400">
              <a:lnSpc>
                <a:spcPct val="100000"/>
              </a:lnSpc>
            </a:pPr>
            <a:endParaRPr b="0" lang="en-US" sz="3200" strike="noStrike" u="none">
              <a:solidFill>
                <a:srgbClr val="000000"/>
              </a:solidFill>
              <a:uFillTx/>
              <a:latin typeface="Arial"/>
            </a:endParaRPr>
          </a:p>
          <a:p>
            <a:r>
              <a:rPr b="1" lang="en-US" sz="3200" strike="noStrike" u="none">
                <a:solidFill>
                  <a:srgbClr val="00b0f0"/>
                </a:solidFill>
                <a:uFillTx/>
                <a:latin typeface="Century Gothic"/>
                <a:ea typeface="DejaVu Sans"/>
              </a:rPr>
              <a:t>Role of Students in Driving Challenge</a:t>
            </a:r>
            <a:endParaRPr b="0" lang="en-US" sz="3200" strike="noStrike" u="none">
              <a:solidFill>
                <a:srgbClr val="000000"/>
              </a:solidFill>
              <a:uFillTx/>
              <a:latin typeface="Arial"/>
            </a:endParaRPr>
          </a:p>
        </p:txBody>
      </p:sp>
      <p:cxnSp>
        <p:nvCxnSpPr>
          <p:cNvPr id="170" name="Straight Connector 18"/>
          <p:cNvCxnSpPr/>
          <p:nvPr/>
        </p:nvCxnSpPr>
        <p:spPr>
          <a:xfrm>
            <a:off x="2167200" y="1353240"/>
            <a:ext cx="8966160" cy="2880"/>
          </a:xfrm>
          <a:prstGeom prst="straightConnector1">
            <a:avLst/>
          </a:prstGeom>
          <a:ln w="127080">
            <a:solidFill>
              <a:srgbClr val="ffc000"/>
            </a:solidFill>
            <a:miter/>
          </a:ln>
        </p:spPr>
      </p:cxnSp>
      <p:sp>
        <p:nvSpPr>
          <p:cNvPr id="171" name="Rectangle 70"/>
          <p:cNvSpPr/>
          <p:nvPr/>
        </p:nvSpPr>
        <p:spPr>
          <a:xfrm>
            <a:off x="834120" y="864720"/>
            <a:ext cx="10889640" cy="5206320"/>
          </a:xfrm>
          <a:prstGeom prst="rect">
            <a:avLst/>
          </a:prstGeom>
          <a:noFill/>
          <a:ln w="12600">
            <a:noFill/>
          </a:ln>
        </p:spPr>
        <p:style>
          <a:lnRef idx="0"/>
          <a:fillRef idx="0"/>
          <a:effectRef idx="0"/>
          <a:fontRef idx="minor"/>
        </p:style>
        <p:txBody>
          <a:bodyPr lIns="90000" rIns="90000" tIns="45000" bIns="45000" anchor="t">
            <a:noAutofit/>
          </a:bodyPr>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p:txBody>
      </p:sp>
      <p:grpSp>
        <p:nvGrpSpPr>
          <p:cNvPr id="172" name="Group 18"/>
          <p:cNvGrpSpPr/>
          <p:nvPr/>
        </p:nvGrpSpPr>
        <p:grpSpPr>
          <a:xfrm>
            <a:off x="0" y="6400440"/>
            <a:ext cx="12188880" cy="500760"/>
            <a:chOff x="0" y="6400440"/>
            <a:chExt cx="12188880" cy="500760"/>
          </a:xfrm>
        </p:grpSpPr>
        <p:sp>
          <p:nvSpPr>
            <p:cNvPr id="173" name="Rectangle 71"/>
            <p:cNvSpPr/>
            <p:nvPr/>
          </p:nvSpPr>
          <p:spPr>
            <a:xfrm>
              <a:off x="6040080" y="6400440"/>
              <a:ext cx="6148800" cy="495720"/>
            </a:xfrm>
            <a:prstGeom prst="rect">
              <a:avLst/>
            </a:prstGeom>
            <a:solidFill>
              <a:srgbClr val="00b0f0"/>
            </a:solidFill>
            <a:ln w="12600">
              <a:noFill/>
            </a:ln>
          </p:spPr>
          <p:style>
            <a:lnRef idx="0"/>
            <a:fillRef idx="0"/>
            <a:effectRef idx="0"/>
            <a:fontRef idx="minor"/>
          </p:style>
          <p:txBody>
            <a:bodyPr lIns="90000" rIns="90000" tIns="45000" bIns="45000" anchor="ctr">
              <a:noAutofit/>
            </a:bodyPr>
            <a:p>
              <a:pPr algn="r" defTabSz="914400">
                <a:lnSpc>
                  <a:spcPct val="100000"/>
                </a:lnSpc>
              </a:pPr>
              <a:r>
                <a:rPr b="1" lang="en-US" sz="1800" strike="noStrike" u="none">
                  <a:solidFill>
                    <a:srgbClr val="ffc000"/>
                  </a:solidFill>
                  <a:uFillTx/>
                  <a:latin typeface="Arial"/>
                  <a:ea typeface="DejaVu Sans"/>
                </a:rPr>
                <a:t>www.suza.ac.tz</a:t>
              </a:r>
              <a:endParaRPr b="0" lang="en-US" sz="1800" strike="noStrike" u="none">
                <a:solidFill>
                  <a:srgbClr val="ffffff"/>
                </a:solidFill>
                <a:uFillTx/>
                <a:latin typeface="Arial"/>
              </a:endParaRPr>
            </a:p>
          </p:txBody>
        </p:sp>
        <p:sp>
          <p:nvSpPr>
            <p:cNvPr id="174" name="Rectangle 72"/>
            <p:cNvSpPr/>
            <p:nvPr/>
          </p:nvSpPr>
          <p:spPr>
            <a:xfrm>
              <a:off x="0" y="6405480"/>
              <a:ext cx="6037200" cy="495720"/>
            </a:xfrm>
            <a:prstGeom prst="rect">
              <a:avLst/>
            </a:prstGeom>
            <a:solidFill>
              <a:srgbClr val="00b050"/>
            </a:solidFill>
            <a:ln w="12600">
              <a:noFill/>
            </a:ln>
          </p:spPr>
          <p:style>
            <a:lnRef idx="0"/>
            <a:fillRef idx="0"/>
            <a:effectRef idx="0"/>
            <a:fontRef idx="minor"/>
          </p:style>
          <p:txBody>
            <a:bodyPr lIns="90000" rIns="90000" tIns="45000" bIns="45000" anchor="ctr">
              <a:noAutofit/>
            </a:bodyPr>
            <a:p>
              <a:pPr defTabSz="914400">
                <a:lnSpc>
                  <a:spcPct val="100000"/>
                </a:lnSpc>
              </a:pPr>
              <a:r>
                <a:rPr b="1" i="1" lang="en-US" sz="2400" strike="noStrike" u="none">
                  <a:solidFill>
                    <a:srgbClr val="ffc000"/>
                  </a:solidFill>
                  <a:uFillTx/>
                  <a:latin typeface="Brush Script MT"/>
                  <a:ea typeface="DejaVu Sans"/>
                </a:rPr>
                <a:t>Catalyst for Social Changes</a:t>
              </a:r>
              <a:endParaRPr b="0" lang="en-US" sz="2400" strike="noStrike" u="none">
                <a:solidFill>
                  <a:srgbClr val="ffffff"/>
                </a:solidFill>
                <a:uFillTx/>
                <a:latin typeface="Arial"/>
              </a:endParaRPr>
            </a:p>
          </p:txBody>
        </p:sp>
      </p:grpSp>
      <p:sp>
        <p:nvSpPr>
          <p:cNvPr id="175" name="Round Single Corner Rectangle 16"/>
          <p:cNvSpPr/>
          <p:nvPr/>
        </p:nvSpPr>
        <p:spPr>
          <a:xfrm>
            <a:off x="1189440" y="1591200"/>
            <a:ext cx="10441080" cy="4517640"/>
          </a:xfrm>
          <a:prstGeom prst="round1Rect">
            <a:avLst>
              <a:gd name="adj" fmla="val 16667"/>
            </a:avLst>
          </a:prstGeom>
          <a:gradFill rotWithShape="0">
            <a:gsLst>
              <a:gs pos="0">
                <a:srgbClr val="9ee256"/>
              </a:gs>
              <a:gs pos="100000">
                <a:srgbClr val="52762d"/>
              </a:gs>
            </a:gsLst>
            <a:lin ang="5400000"/>
          </a:gradFill>
          <a:ln w="12600">
            <a:solidFill>
              <a:srgbClr val="4472c4"/>
            </a:solidFill>
            <a:miter/>
          </a:ln>
        </p:spPr>
        <p:style>
          <a:lnRef idx="0"/>
          <a:fillRef idx="0"/>
          <a:effectRef idx="0"/>
          <a:fontRef idx="minor"/>
        </p:style>
        <p:txBody>
          <a:bodyPr lIns="90000" rIns="90000" tIns="45000" bIns="45000" anchor="ctr">
            <a:noAutofit/>
          </a:bodyPr>
          <a:p>
            <a:pPr lvl="1" marL="432000" indent="-216000" defTabSz="457200">
              <a:lnSpc>
                <a:spcPct val="100000"/>
              </a:lnSpc>
              <a:spcBef>
                <a:spcPts val="641"/>
              </a:spcBef>
              <a:buClr>
                <a:srgbClr val="000000"/>
              </a:buClr>
              <a:buSzPct val="45000"/>
              <a:buFont typeface="Wingdings" charset="2"/>
              <a:buChar char=""/>
            </a:pPr>
            <a:r>
              <a:rPr b="0" lang="en-US" sz="3200" strike="noStrike" u="none">
                <a:solidFill>
                  <a:schemeClr val="dk1"/>
                </a:solidFill>
                <a:uFillTx/>
                <a:latin typeface="Calibri"/>
                <a:ea typeface="DejaVu Sans"/>
              </a:rPr>
              <a:t>Empowering the Next Generation </a:t>
            </a:r>
            <a:endParaRPr b="0" lang="en-US" sz="3200" strike="noStrike" u="none">
              <a:solidFill>
                <a:srgbClr val="000000"/>
              </a:solidFill>
              <a:uFillTx/>
              <a:latin typeface="Arial"/>
            </a:endParaRPr>
          </a:p>
          <a:p>
            <a:pPr lvl="2" marL="648000" indent="-216000">
              <a:buClr>
                <a:srgbClr val="000000"/>
              </a:buClr>
              <a:buSzPct val="45000"/>
              <a:buFont typeface="Wingdings" charset="2"/>
              <a:buChar char=""/>
            </a:pPr>
            <a:r>
              <a:rPr b="0" lang="en-US" sz="2100" strike="noStrike" u="none">
                <a:solidFill>
                  <a:schemeClr val="dk1"/>
                </a:solidFill>
                <a:uFillTx/>
                <a:latin typeface="Calibri"/>
                <a:ea typeface="DejaVu Sans"/>
              </a:rPr>
              <a:t>Students are at the forefront of developing innovative solutions.</a:t>
            </a:r>
            <a:endParaRPr b="0" lang="en-US" sz="2100" strike="noStrike" u="none">
              <a:solidFill>
                <a:srgbClr val="000000"/>
              </a:solidFill>
              <a:uFillTx/>
              <a:latin typeface="Arial"/>
            </a:endParaRPr>
          </a:p>
          <a:p>
            <a:pPr lvl="2" marL="648000" indent="-216000">
              <a:buClr>
                <a:srgbClr val="000000"/>
              </a:buClr>
              <a:buSzPct val="45000"/>
              <a:buFont typeface="Wingdings" charset="2"/>
              <a:buChar char=""/>
            </a:pPr>
            <a:r>
              <a:rPr b="0" lang="en-US" sz="2100" strike="noStrike" u="none">
                <a:solidFill>
                  <a:schemeClr val="dk1"/>
                </a:solidFill>
                <a:uFillTx/>
                <a:latin typeface="Calibri"/>
                <a:ea typeface="DejaVu Sans"/>
              </a:rPr>
              <a:t>Programs like the Resilience Academy equip students with skills in AI, GIS, and IT innovation.</a:t>
            </a:r>
            <a:endParaRPr b="0" lang="en-US" sz="2100" strike="noStrike" u="none">
              <a:solidFill>
                <a:srgbClr val="000000"/>
              </a:solidFill>
              <a:uFillTx/>
              <a:latin typeface="Arial"/>
            </a:endParaRPr>
          </a:p>
          <a:p>
            <a:pPr lvl="1" marL="432000" indent="-216000" defTabSz="457200">
              <a:lnSpc>
                <a:spcPct val="100000"/>
              </a:lnSpc>
              <a:spcBef>
                <a:spcPts val="641"/>
              </a:spcBef>
              <a:buClr>
                <a:srgbClr val="000000"/>
              </a:buClr>
              <a:buSzPct val="45000"/>
              <a:buFont typeface="Wingdings" charset="2"/>
              <a:buChar char=""/>
            </a:pPr>
            <a:r>
              <a:rPr b="0" lang="en-US" sz="3200" strike="noStrike" u="none">
                <a:solidFill>
                  <a:schemeClr val="dk1"/>
                </a:solidFill>
                <a:uFillTx/>
                <a:latin typeface="Calibri"/>
                <a:ea typeface="DejaVu Sans"/>
              </a:rPr>
              <a:t>Benefits</a:t>
            </a:r>
            <a:endParaRPr b="0" lang="en-US" sz="3200" strike="noStrike" u="none">
              <a:solidFill>
                <a:srgbClr val="000000"/>
              </a:solidFill>
              <a:uFillTx/>
              <a:latin typeface="Arial"/>
            </a:endParaRPr>
          </a:p>
          <a:p>
            <a:pPr lvl="2" marL="648000" indent="-216000" defTabSz="457200">
              <a:lnSpc>
                <a:spcPct val="100000"/>
              </a:lnSpc>
              <a:spcBef>
                <a:spcPts val="641"/>
              </a:spcBef>
              <a:buClr>
                <a:srgbClr val="000000"/>
              </a:buClr>
              <a:buSzPct val="45000"/>
              <a:buFont typeface="Wingdings" charset="2"/>
              <a:buChar char=""/>
            </a:pPr>
            <a:r>
              <a:rPr b="0" lang="en-US" sz="2000" strike="noStrike" u="none">
                <a:solidFill>
                  <a:schemeClr val="dk1"/>
                </a:solidFill>
                <a:uFillTx/>
                <a:latin typeface="Arial"/>
                <a:ea typeface="DejaVu Sans"/>
              </a:rPr>
              <a:t>Students gain practical experience and contribute to real-world challenges.</a:t>
            </a:r>
            <a:endParaRPr b="0" lang="en-US" sz="2000" strike="noStrike" u="none">
              <a:solidFill>
                <a:srgbClr val="000000"/>
              </a:solidFill>
              <a:uFillTx/>
              <a:latin typeface="Arial"/>
            </a:endParaRPr>
          </a:p>
          <a:p>
            <a:pPr lvl="2" marL="648000" indent="-216000" defTabSz="457200">
              <a:lnSpc>
                <a:spcPct val="100000"/>
              </a:lnSpc>
              <a:spcBef>
                <a:spcPts val="641"/>
              </a:spcBef>
              <a:buClr>
                <a:srgbClr val="000000"/>
              </a:buClr>
              <a:buSzPct val="45000"/>
              <a:buFont typeface="Wingdings" charset="2"/>
              <a:buChar char=""/>
            </a:pPr>
            <a:r>
              <a:rPr b="0" lang="en-US" sz="2000" strike="noStrike" u="none">
                <a:solidFill>
                  <a:schemeClr val="dk1"/>
                </a:solidFill>
                <a:uFillTx/>
                <a:latin typeface="Arial"/>
                <a:ea typeface="DejaVu Sans"/>
              </a:rPr>
              <a:t>Tourism industry benefits from fresh, tech-driven ideas.</a:t>
            </a:r>
            <a:endParaRPr b="0" lang="en-US" sz="2000" strike="noStrike" u="none">
              <a:solidFill>
                <a:srgbClr val="000000"/>
              </a:solidFill>
              <a:uFillTx/>
              <a:latin typeface="Arial"/>
            </a:endParaRPr>
          </a:p>
          <a:p>
            <a:pPr defTabSz="914400">
              <a:lnSpc>
                <a:spcPct val="100000"/>
              </a:lnSpc>
              <a:tabLst>
                <a:tab algn="l" pos="0"/>
              </a:tabLst>
            </a:pPr>
            <a:endParaRPr b="0" lang="en-US" sz="2000" strike="noStrike" u="none">
              <a:solidFill>
                <a:srgbClr val="000000"/>
              </a:solidFill>
              <a:uFillTx/>
              <a:latin typeface="Arial"/>
            </a:endParaRPr>
          </a:p>
          <a:p>
            <a:pPr defTabSz="914400">
              <a:lnSpc>
                <a:spcPct val="100000"/>
              </a:lnSpc>
              <a:tabLst>
                <a:tab algn="l" pos="0"/>
              </a:tabLst>
            </a:pPr>
            <a:endParaRPr b="0" lang="en-US"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PlaceHolder 1"/>
          <p:cNvSpPr>
            <a:spLocks noGrp="1"/>
          </p:cNvSpPr>
          <p:nvPr>
            <p:ph type="title"/>
          </p:nvPr>
        </p:nvSpPr>
        <p:spPr>
          <a:xfrm>
            <a:off x="839880" y="457200"/>
            <a:ext cx="3929400" cy="1597320"/>
          </a:xfrm>
          <a:prstGeom prst="rect">
            <a:avLst/>
          </a:prstGeom>
          <a:noFill/>
          <a:ln w="0">
            <a:noFill/>
          </a:ln>
        </p:spPr>
        <p:txBody>
          <a:bodyPr lIns="91440" rIns="91440" tIns="45720" bIns="45720" anchor="b">
            <a:noAutofit/>
          </a:bodyPr>
          <a:p>
            <a:pPr indent="0" algn="ctr">
              <a:buNone/>
            </a:pPr>
            <a:endParaRPr b="0" lang="en-US" sz="1800" strike="noStrike" u="none">
              <a:solidFill>
                <a:srgbClr val="000000"/>
              </a:solidFill>
              <a:uFillTx/>
              <a:latin typeface="Arial"/>
            </a:endParaRPr>
          </a:p>
        </p:txBody>
      </p:sp>
      <p:sp>
        <p:nvSpPr>
          <p:cNvPr id="177" name="PlaceHolder 2"/>
          <p:cNvSpPr>
            <a:spLocks noGrp="1"/>
          </p:cNvSpPr>
          <p:nvPr>
            <p:ph/>
          </p:nvPr>
        </p:nvSpPr>
        <p:spPr>
          <a:xfrm>
            <a:off x="5183280" y="987480"/>
            <a:ext cx="6169320" cy="4870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178" name="PlaceHolder 3"/>
          <p:cNvSpPr>
            <a:spLocks noGrp="1"/>
          </p:cNvSpPr>
          <p:nvPr>
            <p:ph/>
          </p:nvPr>
        </p:nvSpPr>
        <p:spPr>
          <a:xfrm>
            <a:off x="839880" y="2057400"/>
            <a:ext cx="3929400" cy="3808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179" name="Rectangle 77"/>
          <p:cNvSpPr/>
          <p:nvPr/>
        </p:nvSpPr>
        <p:spPr>
          <a:xfrm>
            <a:off x="-73440" y="-38160"/>
            <a:ext cx="12189240" cy="6896160"/>
          </a:xfrm>
          <a:prstGeom prst="rect">
            <a:avLst/>
          </a:prstGeom>
          <a:solidFill>
            <a:schemeClr val="lt1"/>
          </a:solidFill>
          <a:ln w="12600">
            <a:noFill/>
          </a:ln>
        </p:spPr>
        <p:style>
          <a:lnRef idx="0"/>
          <a:fillRef idx="0"/>
          <a:effectRef idx="0"/>
          <a:fontRef idx="minor"/>
        </p:style>
        <p:txBody>
          <a:bodyPr lIns="90000" rIns="90000" tIns="45000" bIns="45000" anchor="ctr">
            <a:noAutofit/>
          </a:bodyPr>
          <a:p>
            <a:endParaRPr b="0" lang="x-none" sz="1800" strike="noStrike" u="none">
              <a:solidFill>
                <a:schemeClr val="lt1"/>
              </a:solidFill>
              <a:uFillTx/>
              <a:latin typeface="Arial"/>
              <a:ea typeface="DejaVu Sans"/>
            </a:endParaRPr>
          </a:p>
        </p:txBody>
      </p:sp>
      <p:pic>
        <p:nvPicPr>
          <p:cNvPr id="180" name="Picture 20" descr=""/>
          <p:cNvPicPr/>
          <p:nvPr/>
        </p:nvPicPr>
        <p:blipFill>
          <a:blip r:embed="rId1"/>
          <a:stretch/>
        </p:blipFill>
        <p:spPr>
          <a:xfrm>
            <a:off x="0" y="39240"/>
            <a:ext cx="1353960" cy="1502640"/>
          </a:xfrm>
          <a:prstGeom prst="rect">
            <a:avLst/>
          </a:prstGeom>
          <a:ln w="0">
            <a:noFill/>
          </a:ln>
        </p:spPr>
      </p:pic>
      <p:sp>
        <p:nvSpPr>
          <p:cNvPr id="181" name="Rectangle: Rounded Corners 21"/>
          <p:cNvSpPr/>
          <p:nvPr/>
        </p:nvSpPr>
        <p:spPr>
          <a:xfrm>
            <a:off x="1600200" y="327240"/>
            <a:ext cx="9754560" cy="69840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algn="ctr" defTabSz="914400">
              <a:lnSpc>
                <a:spcPct val="100000"/>
              </a:lnSpc>
            </a:pPr>
            <a:endParaRPr b="0" lang="en-US" sz="3200" strike="noStrike" u="none">
              <a:solidFill>
                <a:srgbClr val="000000"/>
              </a:solidFill>
              <a:uFillTx/>
              <a:latin typeface="Arial"/>
            </a:endParaRPr>
          </a:p>
          <a:p>
            <a:r>
              <a:rPr b="1" lang="en-US" sz="3200" strike="noStrike" u="none">
                <a:solidFill>
                  <a:srgbClr val="00b0f0"/>
                </a:solidFill>
                <a:uFillTx/>
                <a:latin typeface="Century Gothic"/>
                <a:ea typeface="DejaVu Sans"/>
              </a:rPr>
              <a:t>Conclusion </a:t>
            </a:r>
            <a:endParaRPr b="0" lang="en-US" sz="3200" strike="noStrike" u="none">
              <a:solidFill>
                <a:srgbClr val="000000"/>
              </a:solidFill>
              <a:uFillTx/>
              <a:latin typeface="Arial"/>
            </a:endParaRPr>
          </a:p>
        </p:txBody>
      </p:sp>
      <p:cxnSp>
        <p:nvCxnSpPr>
          <p:cNvPr id="182" name="Straight Connector 20"/>
          <p:cNvCxnSpPr/>
          <p:nvPr/>
        </p:nvCxnSpPr>
        <p:spPr>
          <a:xfrm>
            <a:off x="2167200" y="1353240"/>
            <a:ext cx="8966160" cy="2880"/>
          </a:xfrm>
          <a:prstGeom prst="straightConnector1">
            <a:avLst/>
          </a:prstGeom>
          <a:ln w="127080">
            <a:solidFill>
              <a:srgbClr val="ffc000"/>
            </a:solidFill>
            <a:miter/>
          </a:ln>
        </p:spPr>
      </p:cxnSp>
      <p:sp>
        <p:nvSpPr>
          <p:cNvPr id="183" name="Rectangle 78"/>
          <p:cNvSpPr/>
          <p:nvPr/>
        </p:nvSpPr>
        <p:spPr>
          <a:xfrm>
            <a:off x="834120" y="864720"/>
            <a:ext cx="10889640" cy="5206320"/>
          </a:xfrm>
          <a:prstGeom prst="rect">
            <a:avLst/>
          </a:prstGeom>
          <a:noFill/>
          <a:ln w="12600">
            <a:noFill/>
          </a:ln>
        </p:spPr>
        <p:style>
          <a:lnRef idx="0"/>
          <a:fillRef idx="0"/>
          <a:effectRef idx="0"/>
          <a:fontRef idx="minor"/>
        </p:style>
        <p:txBody>
          <a:bodyPr lIns="90000" rIns="90000" tIns="45000" bIns="45000" anchor="t">
            <a:noAutofit/>
          </a:bodyPr>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p:txBody>
      </p:sp>
      <p:grpSp>
        <p:nvGrpSpPr>
          <p:cNvPr id="184" name="Group 20"/>
          <p:cNvGrpSpPr/>
          <p:nvPr/>
        </p:nvGrpSpPr>
        <p:grpSpPr>
          <a:xfrm>
            <a:off x="0" y="6400440"/>
            <a:ext cx="12188880" cy="500760"/>
            <a:chOff x="0" y="6400440"/>
            <a:chExt cx="12188880" cy="500760"/>
          </a:xfrm>
        </p:grpSpPr>
        <p:sp>
          <p:nvSpPr>
            <p:cNvPr id="185" name="Rectangle 79"/>
            <p:cNvSpPr/>
            <p:nvPr/>
          </p:nvSpPr>
          <p:spPr>
            <a:xfrm>
              <a:off x="6040080" y="6400440"/>
              <a:ext cx="6148800" cy="495720"/>
            </a:xfrm>
            <a:prstGeom prst="rect">
              <a:avLst/>
            </a:prstGeom>
            <a:solidFill>
              <a:srgbClr val="00b0f0"/>
            </a:solidFill>
            <a:ln w="12600">
              <a:noFill/>
            </a:ln>
          </p:spPr>
          <p:style>
            <a:lnRef idx="0"/>
            <a:fillRef idx="0"/>
            <a:effectRef idx="0"/>
            <a:fontRef idx="minor"/>
          </p:style>
          <p:txBody>
            <a:bodyPr lIns="90000" rIns="90000" tIns="45000" bIns="45000" anchor="ctr">
              <a:noAutofit/>
            </a:bodyPr>
            <a:p>
              <a:pPr algn="r" defTabSz="914400">
                <a:lnSpc>
                  <a:spcPct val="100000"/>
                </a:lnSpc>
              </a:pPr>
              <a:r>
                <a:rPr b="1" lang="en-US" sz="1800" strike="noStrike" u="none">
                  <a:solidFill>
                    <a:srgbClr val="ffc000"/>
                  </a:solidFill>
                  <a:uFillTx/>
                  <a:latin typeface="Arial"/>
                  <a:ea typeface="DejaVu Sans"/>
                </a:rPr>
                <a:t>www.suza.ac.tz</a:t>
              </a:r>
              <a:endParaRPr b="0" lang="en-US" sz="1800" strike="noStrike" u="none">
                <a:solidFill>
                  <a:srgbClr val="ffffff"/>
                </a:solidFill>
                <a:uFillTx/>
                <a:latin typeface="Arial"/>
              </a:endParaRPr>
            </a:p>
          </p:txBody>
        </p:sp>
        <p:sp>
          <p:nvSpPr>
            <p:cNvPr id="186" name="Rectangle 80"/>
            <p:cNvSpPr/>
            <p:nvPr/>
          </p:nvSpPr>
          <p:spPr>
            <a:xfrm>
              <a:off x="0" y="6405480"/>
              <a:ext cx="6037200" cy="495720"/>
            </a:xfrm>
            <a:prstGeom prst="rect">
              <a:avLst/>
            </a:prstGeom>
            <a:solidFill>
              <a:srgbClr val="00b050"/>
            </a:solidFill>
            <a:ln w="12600">
              <a:noFill/>
            </a:ln>
          </p:spPr>
          <p:style>
            <a:lnRef idx="0"/>
            <a:fillRef idx="0"/>
            <a:effectRef idx="0"/>
            <a:fontRef idx="minor"/>
          </p:style>
          <p:txBody>
            <a:bodyPr lIns="90000" rIns="90000" tIns="45000" bIns="45000" anchor="ctr">
              <a:noAutofit/>
            </a:bodyPr>
            <a:p>
              <a:pPr defTabSz="914400">
                <a:lnSpc>
                  <a:spcPct val="100000"/>
                </a:lnSpc>
              </a:pPr>
              <a:r>
                <a:rPr b="1" i="1" lang="en-US" sz="2400" strike="noStrike" u="none">
                  <a:solidFill>
                    <a:srgbClr val="ffc000"/>
                  </a:solidFill>
                  <a:uFillTx/>
                  <a:latin typeface="Brush Script MT"/>
                  <a:ea typeface="DejaVu Sans"/>
                </a:rPr>
                <a:t>Catalyst for Social Changes</a:t>
              </a:r>
              <a:endParaRPr b="0" lang="en-US" sz="2400" strike="noStrike" u="none">
                <a:solidFill>
                  <a:srgbClr val="ffffff"/>
                </a:solidFill>
                <a:uFillTx/>
                <a:latin typeface="Arial"/>
              </a:endParaRPr>
            </a:p>
          </p:txBody>
        </p:sp>
      </p:grpSp>
      <p:sp>
        <p:nvSpPr>
          <p:cNvPr id="187" name="Round Single Corner Rectangle 19"/>
          <p:cNvSpPr/>
          <p:nvPr/>
        </p:nvSpPr>
        <p:spPr>
          <a:xfrm>
            <a:off x="1189440" y="1591200"/>
            <a:ext cx="10441080" cy="4517640"/>
          </a:xfrm>
          <a:prstGeom prst="round1Rect">
            <a:avLst>
              <a:gd name="adj" fmla="val 16667"/>
            </a:avLst>
          </a:prstGeom>
          <a:gradFill rotWithShape="0">
            <a:gsLst>
              <a:gs pos="0">
                <a:srgbClr val="9ee256"/>
              </a:gs>
              <a:gs pos="100000">
                <a:srgbClr val="52762d"/>
              </a:gs>
            </a:gsLst>
            <a:lin ang="5400000"/>
          </a:gradFill>
          <a:ln w="12600">
            <a:solidFill>
              <a:srgbClr val="4472c4"/>
            </a:solidFill>
            <a:miter/>
          </a:ln>
        </p:spPr>
        <p:style>
          <a:lnRef idx="0"/>
          <a:fillRef idx="0"/>
          <a:effectRef idx="0"/>
          <a:fontRef idx="minor"/>
        </p:style>
        <p:txBody>
          <a:bodyPr lIns="90000" rIns="90000" tIns="45000" bIns="45000" anchor="ctr">
            <a:noAutofit/>
          </a:bodyPr>
          <a:p>
            <a:pPr marL="216000" indent="-216000" defTabSz="457200">
              <a:lnSpc>
                <a:spcPct val="100000"/>
              </a:lnSpc>
              <a:spcBef>
                <a:spcPts val="641"/>
              </a:spcBef>
              <a:buClr>
                <a:srgbClr val="000000"/>
              </a:buClr>
              <a:buFont typeface="Symbol" charset="2"/>
              <a:buChar char=""/>
            </a:pPr>
            <a:endParaRPr b="0" lang="en-US" sz="3200" strike="noStrike" u="none">
              <a:solidFill>
                <a:srgbClr val="000000"/>
              </a:solidFill>
              <a:uFillTx/>
              <a:latin typeface="Arial"/>
            </a:endParaRPr>
          </a:p>
          <a:p>
            <a:pPr lvl="1" marL="432000" indent="-216000" defTabSz="457200">
              <a:lnSpc>
                <a:spcPct val="100000"/>
              </a:lnSpc>
              <a:spcBef>
                <a:spcPts val="641"/>
              </a:spcBef>
              <a:buClr>
                <a:srgbClr val="000000"/>
              </a:buClr>
              <a:buSzPct val="45000"/>
              <a:buFont typeface="Wingdings" charset="2"/>
              <a:buChar char=""/>
            </a:pPr>
            <a:r>
              <a:rPr b="0" lang="en-US" sz="3200" strike="noStrike" u="none">
                <a:solidFill>
                  <a:schemeClr val="dk1"/>
                </a:solidFill>
                <a:uFillTx/>
                <a:latin typeface="Calibri"/>
                <a:ea typeface="DejaVu Sans"/>
              </a:rPr>
              <a:t>Key takeaways </a:t>
            </a:r>
            <a:endParaRPr b="0" lang="en-US" sz="3200" strike="noStrike" u="none">
              <a:solidFill>
                <a:srgbClr val="000000"/>
              </a:solidFill>
              <a:uFillTx/>
              <a:latin typeface="Arial"/>
            </a:endParaRPr>
          </a:p>
          <a:p>
            <a:pPr lvl="2" marL="648000" indent="-216000">
              <a:buClr>
                <a:srgbClr val="000000"/>
              </a:buClr>
              <a:buSzPct val="45000"/>
              <a:buFont typeface="Wingdings" charset="2"/>
              <a:buChar char=""/>
            </a:pPr>
            <a:r>
              <a:rPr b="0" lang="en-US" sz="1800" strike="noStrike" u="none">
                <a:solidFill>
                  <a:schemeClr val="dk1"/>
                </a:solidFill>
                <a:uFillTx/>
                <a:latin typeface="Calibri"/>
                <a:ea typeface="DejaVu Sans"/>
              </a:rPr>
              <a:t>Presentation highlights the critical role of students and innovation in addressing climate change and evolving tourist demands in Zanzibar, showcasing the impactful partnership between WasteX Lab (SUZA), Government and Development partners.</a:t>
            </a:r>
            <a:endParaRPr b="0" lang="en-US" sz="1800" strike="noStrike" u="none">
              <a:solidFill>
                <a:srgbClr val="000000"/>
              </a:solidFill>
              <a:uFillTx/>
              <a:latin typeface="Arial"/>
            </a:endParaRPr>
          </a:p>
          <a:p>
            <a:pPr lvl="2" marL="648000" indent="-216000">
              <a:buClr>
                <a:srgbClr val="000000"/>
              </a:buClr>
              <a:buSzPct val="45000"/>
              <a:buFont typeface="Wingdings" charset="2"/>
              <a:buChar char=""/>
            </a:pPr>
            <a:r>
              <a:rPr b="0" lang="en-US" sz="1800" strike="noStrike" u="none">
                <a:solidFill>
                  <a:schemeClr val="dk1"/>
                </a:solidFill>
                <a:uFillTx/>
                <a:latin typeface="Calibri"/>
                <a:ea typeface="DejaVu Sans"/>
              </a:rPr>
              <a:t>Students are driving innovative solutions to adapt Zanzibar’s tourism industry to climate change and evolving tourist demands.</a:t>
            </a:r>
            <a:endParaRPr b="0" lang="en-US" sz="1800" strike="noStrike" u="none">
              <a:solidFill>
                <a:srgbClr val="000000"/>
              </a:solidFill>
              <a:uFillTx/>
              <a:latin typeface="Arial"/>
            </a:endParaRPr>
          </a:p>
          <a:p>
            <a:pPr lvl="2" marL="648000" indent="-216000">
              <a:buClr>
                <a:srgbClr val="000000"/>
              </a:buClr>
              <a:buSzPct val="45000"/>
              <a:buFont typeface="Wingdings" charset="2"/>
              <a:buChar char=""/>
            </a:pPr>
            <a:r>
              <a:rPr b="0" lang="en-US" sz="1800" strike="noStrike" u="none">
                <a:solidFill>
                  <a:schemeClr val="dk1"/>
                </a:solidFill>
                <a:uFillTx/>
                <a:latin typeface="Calibri"/>
                <a:ea typeface="DejaVu Sans"/>
              </a:rPr>
              <a:t>Partnerships like WasteX Lab and UNDP are critical for scaling impact.</a:t>
            </a:r>
            <a:endParaRPr b="0" lang="en-US" sz="1800" strike="noStrike" u="none">
              <a:solidFill>
                <a:srgbClr val="000000"/>
              </a:solidFill>
              <a:uFillTx/>
              <a:latin typeface="Arial"/>
            </a:endParaRPr>
          </a:p>
          <a:p>
            <a:pPr lvl="2" marL="648000" indent="-216000">
              <a:buClr>
                <a:srgbClr val="000000"/>
              </a:buClr>
              <a:buSzPct val="45000"/>
              <a:buFont typeface="Wingdings" charset="2"/>
              <a:buChar char=""/>
            </a:pPr>
            <a:r>
              <a:rPr b="0" lang="en-US" sz="1800" strike="noStrike" u="none">
                <a:solidFill>
                  <a:schemeClr val="dk1"/>
                </a:solidFill>
                <a:uFillTx/>
                <a:latin typeface="Calibri"/>
                <a:ea typeface="DejaVu Sans"/>
              </a:rPr>
              <a:t>Sustainable tourism is not just an option but a necessity for Zanzibar’s future.</a:t>
            </a:r>
            <a:endParaRPr b="0" lang="en-US" sz="1800" strike="noStrike" u="none">
              <a:solidFill>
                <a:srgbClr val="000000"/>
              </a:solidFill>
              <a:uFillTx/>
              <a:latin typeface="Arial"/>
            </a:endParaRPr>
          </a:p>
          <a:p>
            <a:pPr lvl="1" marL="432000" indent="-216000" defTabSz="457200">
              <a:lnSpc>
                <a:spcPct val="100000"/>
              </a:lnSpc>
              <a:spcBef>
                <a:spcPts val="641"/>
              </a:spcBef>
              <a:buClr>
                <a:srgbClr val="000000"/>
              </a:buClr>
              <a:buSzPct val="45000"/>
              <a:buFont typeface="Wingdings" charset="2"/>
              <a:buChar char=""/>
            </a:pPr>
            <a:r>
              <a:rPr b="0" lang="en-US" sz="3200" strike="noStrike" u="none">
                <a:solidFill>
                  <a:schemeClr val="dk1"/>
                </a:solidFill>
                <a:uFillTx/>
                <a:latin typeface="Calibri"/>
                <a:ea typeface="DejaVu Sans"/>
              </a:rPr>
              <a:t>Call to Action</a:t>
            </a:r>
            <a:endParaRPr b="0" lang="en-US" sz="3200" strike="noStrike" u="none">
              <a:solidFill>
                <a:srgbClr val="000000"/>
              </a:solidFill>
              <a:uFillTx/>
              <a:latin typeface="Arial"/>
            </a:endParaRPr>
          </a:p>
          <a:p>
            <a:pPr lvl="1" marL="360000" defTabSz="457200">
              <a:lnSpc>
                <a:spcPct val="100000"/>
              </a:lnSpc>
              <a:spcBef>
                <a:spcPts val="641"/>
              </a:spcBef>
              <a:buClr>
                <a:srgbClr val="000000"/>
              </a:buClr>
              <a:buSzPct val="45000"/>
              <a:buFont typeface="Wingdings" charset="2"/>
              <a:buChar char=""/>
            </a:pPr>
            <a:r>
              <a:rPr b="0" lang="en-US" sz="1600" strike="noStrike" u="none">
                <a:solidFill>
                  <a:srgbClr val="000000"/>
                </a:solidFill>
                <a:uFillTx/>
                <a:latin typeface="Arial"/>
                <a:ea typeface="PingFang SC"/>
              </a:rPr>
              <a:t>Support student-led initiatives and invest in sustainable tourism innovation.</a:t>
            </a:r>
            <a:endParaRPr b="0" lang="en-US" sz="1600" strike="noStrike" u="none">
              <a:solidFill>
                <a:srgbClr val="000000"/>
              </a:solidFill>
              <a:uFillTx/>
              <a:latin typeface="Arial"/>
              <a:ea typeface="PingFang SC"/>
            </a:endParaRPr>
          </a:p>
          <a:p>
            <a:pPr lvl="1" marL="360000" defTabSz="457200">
              <a:lnSpc>
                <a:spcPct val="100000"/>
              </a:lnSpc>
              <a:spcBef>
                <a:spcPts val="641"/>
              </a:spcBef>
              <a:buClr>
                <a:srgbClr val="000000"/>
              </a:buClr>
              <a:buSzPct val="45000"/>
              <a:buFont typeface="Wingdings" charset="2"/>
              <a:buChar char=""/>
            </a:pPr>
            <a:r>
              <a:rPr b="0" lang="en-US" sz="1600" strike="noStrike" u="none">
                <a:solidFill>
                  <a:srgbClr val="000000"/>
                </a:solidFill>
                <a:uFillTx/>
                <a:latin typeface="Arial"/>
                <a:ea typeface="PingFang SC"/>
              </a:rPr>
              <a:t>Collaborate to build a resilient and thriving tourism industry in Zanzibar.</a:t>
            </a:r>
            <a:endParaRPr b="0" lang="en-US" sz="1600" strike="noStrike" u="none">
              <a:solidFill>
                <a:srgbClr val="000000"/>
              </a:solidFill>
              <a:uFillTx/>
              <a:latin typeface="Arial"/>
              <a:ea typeface="PingFang SC"/>
            </a:endParaRPr>
          </a:p>
          <a:p>
            <a:pPr marL="216000" indent="-216000" defTabSz="457200">
              <a:lnSpc>
                <a:spcPct val="100000"/>
              </a:lnSpc>
              <a:spcBef>
                <a:spcPts val="641"/>
              </a:spcBef>
              <a:buClr>
                <a:srgbClr val="000000"/>
              </a:buClr>
              <a:buFont typeface="Symbol" charset="2"/>
              <a:buChar char=""/>
            </a:pPr>
            <a:endParaRPr b="0" lang="en-US" sz="3200" strike="noStrike" u="none">
              <a:solidFill>
                <a:srgbClr val="000000"/>
              </a:solidFill>
              <a:uFillTx/>
              <a:latin typeface="Arial"/>
            </a:endParaRPr>
          </a:p>
          <a:p>
            <a:pPr defTabSz="914400">
              <a:lnSpc>
                <a:spcPct val="100000"/>
              </a:lnSpc>
              <a:tabLst>
                <a:tab algn="l" pos="0"/>
              </a:tabLst>
            </a:pPr>
            <a:endParaRPr b="0" lang="en-US" sz="2000" strike="noStrike" u="none">
              <a:solidFill>
                <a:srgbClr val="000000"/>
              </a:solidFill>
              <a:uFillTx/>
              <a:latin typeface="Arial"/>
            </a:endParaRPr>
          </a:p>
          <a:p>
            <a:pPr defTabSz="914400">
              <a:lnSpc>
                <a:spcPct val="100000"/>
              </a:lnSpc>
              <a:tabLst>
                <a:tab algn="l" pos="0"/>
              </a:tabLst>
            </a:pPr>
            <a:endParaRPr b="0" lang="en-US"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PlaceHolder 1"/>
          <p:cNvSpPr>
            <a:spLocks noGrp="1"/>
          </p:cNvSpPr>
          <p:nvPr>
            <p:ph type="title"/>
          </p:nvPr>
        </p:nvSpPr>
        <p:spPr>
          <a:xfrm>
            <a:off x="839880" y="457200"/>
            <a:ext cx="3929400" cy="1597320"/>
          </a:xfrm>
          <a:prstGeom prst="rect">
            <a:avLst/>
          </a:prstGeom>
          <a:noFill/>
          <a:ln w="0">
            <a:noFill/>
          </a:ln>
        </p:spPr>
        <p:txBody>
          <a:bodyPr lIns="91440" rIns="91440" tIns="45720" bIns="45720" anchor="b">
            <a:noAutofit/>
          </a:bodyPr>
          <a:p>
            <a:pPr indent="0" algn="ctr">
              <a:buNone/>
            </a:pPr>
            <a:endParaRPr b="0" lang="en-US" sz="1800" strike="noStrike" u="none">
              <a:solidFill>
                <a:srgbClr val="000000"/>
              </a:solidFill>
              <a:uFillTx/>
              <a:latin typeface="Arial"/>
            </a:endParaRPr>
          </a:p>
        </p:txBody>
      </p:sp>
      <p:sp>
        <p:nvSpPr>
          <p:cNvPr id="189" name="PlaceHolder 2"/>
          <p:cNvSpPr>
            <a:spLocks noGrp="1"/>
          </p:cNvSpPr>
          <p:nvPr>
            <p:ph/>
          </p:nvPr>
        </p:nvSpPr>
        <p:spPr>
          <a:xfrm>
            <a:off x="5183280" y="987480"/>
            <a:ext cx="6169320" cy="4870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190" name="PlaceHolder 3"/>
          <p:cNvSpPr>
            <a:spLocks noGrp="1"/>
          </p:cNvSpPr>
          <p:nvPr>
            <p:ph/>
          </p:nvPr>
        </p:nvSpPr>
        <p:spPr>
          <a:xfrm>
            <a:off x="839880" y="2057400"/>
            <a:ext cx="3929400" cy="3808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191" name="Rectangle 37"/>
          <p:cNvSpPr/>
          <p:nvPr/>
        </p:nvSpPr>
        <p:spPr>
          <a:xfrm>
            <a:off x="0" y="0"/>
            <a:ext cx="12189240" cy="6896160"/>
          </a:xfrm>
          <a:prstGeom prst="rect">
            <a:avLst/>
          </a:prstGeom>
          <a:solidFill>
            <a:schemeClr val="lt1"/>
          </a:solidFill>
          <a:ln w="12600">
            <a:noFill/>
          </a:ln>
        </p:spPr>
        <p:style>
          <a:lnRef idx="0"/>
          <a:fillRef idx="0"/>
          <a:effectRef idx="0"/>
          <a:fontRef idx="minor"/>
        </p:style>
        <p:txBody>
          <a:bodyPr lIns="90000" rIns="90000" tIns="45000" bIns="45000" anchor="ctr">
            <a:noAutofit/>
          </a:bodyPr>
          <a:p>
            <a:endParaRPr b="0" lang="x-none" sz="1800" strike="noStrike" u="none">
              <a:solidFill>
                <a:schemeClr val="lt1"/>
              </a:solidFill>
              <a:uFillTx/>
              <a:latin typeface="Arial"/>
              <a:ea typeface="DejaVu Sans"/>
            </a:endParaRPr>
          </a:p>
        </p:txBody>
      </p:sp>
      <p:pic>
        <p:nvPicPr>
          <p:cNvPr id="192" name="Picture 10" descr=""/>
          <p:cNvPicPr/>
          <p:nvPr/>
        </p:nvPicPr>
        <p:blipFill>
          <a:blip r:embed="rId1"/>
          <a:stretch/>
        </p:blipFill>
        <p:spPr>
          <a:xfrm>
            <a:off x="0" y="39240"/>
            <a:ext cx="1353960" cy="1502640"/>
          </a:xfrm>
          <a:prstGeom prst="rect">
            <a:avLst/>
          </a:prstGeom>
          <a:ln w="0">
            <a:noFill/>
          </a:ln>
        </p:spPr>
      </p:pic>
      <p:sp>
        <p:nvSpPr>
          <p:cNvPr id="193" name="Rectangle: Rounded Corners 10"/>
          <p:cNvSpPr/>
          <p:nvPr/>
        </p:nvSpPr>
        <p:spPr>
          <a:xfrm>
            <a:off x="2651040" y="327240"/>
            <a:ext cx="8703720" cy="69840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algn="ctr" defTabSz="457200">
              <a:lnSpc>
                <a:spcPct val="100000"/>
              </a:lnSpc>
            </a:pPr>
            <a:r>
              <a:rPr b="0" lang="en-US" sz="4400" strike="noStrike" u="none">
                <a:solidFill>
                  <a:schemeClr val="dk1"/>
                </a:solidFill>
                <a:uFillTx/>
                <a:latin typeface="Calibri"/>
                <a:ea typeface="DejaVu Sans"/>
              </a:rPr>
              <a:t>Future Outlook &amp; Conclusion</a:t>
            </a:r>
            <a:endParaRPr b="0" lang="en-US" sz="4400" strike="noStrike" u="none">
              <a:solidFill>
                <a:srgbClr val="000000"/>
              </a:solidFill>
              <a:uFillTx/>
              <a:latin typeface="Arial"/>
            </a:endParaRPr>
          </a:p>
        </p:txBody>
      </p:sp>
      <p:cxnSp>
        <p:nvCxnSpPr>
          <p:cNvPr id="194" name="Straight Connector 10"/>
          <p:cNvCxnSpPr/>
          <p:nvPr/>
        </p:nvCxnSpPr>
        <p:spPr>
          <a:xfrm>
            <a:off x="2167200" y="1353240"/>
            <a:ext cx="8966160" cy="2880"/>
          </a:xfrm>
          <a:prstGeom prst="straightConnector1">
            <a:avLst/>
          </a:prstGeom>
          <a:ln w="127080">
            <a:solidFill>
              <a:srgbClr val="ffc000"/>
            </a:solidFill>
            <a:miter/>
          </a:ln>
        </p:spPr>
      </p:cxnSp>
      <p:sp>
        <p:nvSpPr>
          <p:cNvPr id="195" name="Rectangle 38"/>
          <p:cNvSpPr/>
          <p:nvPr/>
        </p:nvSpPr>
        <p:spPr>
          <a:xfrm>
            <a:off x="834120" y="864720"/>
            <a:ext cx="10889640" cy="5206320"/>
          </a:xfrm>
          <a:prstGeom prst="rect">
            <a:avLst/>
          </a:prstGeom>
          <a:noFill/>
          <a:ln w="12600">
            <a:noFill/>
          </a:ln>
        </p:spPr>
        <p:style>
          <a:lnRef idx="0"/>
          <a:fillRef idx="0"/>
          <a:effectRef idx="0"/>
          <a:fontRef idx="minor"/>
        </p:style>
        <p:txBody>
          <a:bodyPr lIns="90000" rIns="90000" tIns="45000" bIns="45000" anchor="t">
            <a:noAutofit/>
          </a:bodyPr>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p:txBody>
      </p:sp>
      <p:grpSp>
        <p:nvGrpSpPr>
          <p:cNvPr id="196" name="Group 9"/>
          <p:cNvGrpSpPr/>
          <p:nvPr/>
        </p:nvGrpSpPr>
        <p:grpSpPr>
          <a:xfrm>
            <a:off x="0" y="6400440"/>
            <a:ext cx="12188880" cy="500760"/>
            <a:chOff x="0" y="6400440"/>
            <a:chExt cx="12188880" cy="500760"/>
          </a:xfrm>
        </p:grpSpPr>
        <p:sp>
          <p:nvSpPr>
            <p:cNvPr id="197" name="Rectangle 39"/>
            <p:cNvSpPr/>
            <p:nvPr/>
          </p:nvSpPr>
          <p:spPr>
            <a:xfrm>
              <a:off x="6040080" y="6400440"/>
              <a:ext cx="6148800" cy="495720"/>
            </a:xfrm>
            <a:prstGeom prst="rect">
              <a:avLst/>
            </a:prstGeom>
            <a:solidFill>
              <a:srgbClr val="00b0f0"/>
            </a:solidFill>
            <a:ln w="12600">
              <a:noFill/>
            </a:ln>
          </p:spPr>
          <p:style>
            <a:lnRef idx="0"/>
            <a:fillRef idx="0"/>
            <a:effectRef idx="0"/>
            <a:fontRef idx="minor"/>
          </p:style>
          <p:txBody>
            <a:bodyPr lIns="90000" rIns="90000" tIns="45000" bIns="45000" anchor="ctr">
              <a:noAutofit/>
            </a:bodyPr>
            <a:p>
              <a:pPr algn="r" defTabSz="914400">
                <a:lnSpc>
                  <a:spcPct val="100000"/>
                </a:lnSpc>
              </a:pPr>
              <a:r>
                <a:rPr b="1" lang="en-US" sz="1800" strike="noStrike" u="none">
                  <a:solidFill>
                    <a:srgbClr val="ffc000"/>
                  </a:solidFill>
                  <a:uFillTx/>
                  <a:latin typeface="Arial"/>
                  <a:ea typeface="DejaVu Sans"/>
                </a:rPr>
                <a:t>www.suza.ac.tz</a:t>
              </a:r>
              <a:endParaRPr b="0" lang="en-US" sz="1800" strike="noStrike" u="none">
                <a:solidFill>
                  <a:srgbClr val="ffffff"/>
                </a:solidFill>
                <a:uFillTx/>
                <a:latin typeface="Arial"/>
              </a:endParaRPr>
            </a:p>
          </p:txBody>
        </p:sp>
        <p:sp>
          <p:nvSpPr>
            <p:cNvPr id="198" name="Rectangle 40"/>
            <p:cNvSpPr/>
            <p:nvPr/>
          </p:nvSpPr>
          <p:spPr>
            <a:xfrm>
              <a:off x="0" y="6405480"/>
              <a:ext cx="6037200" cy="495720"/>
            </a:xfrm>
            <a:prstGeom prst="rect">
              <a:avLst/>
            </a:prstGeom>
            <a:solidFill>
              <a:srgbClr val="00b050"/>
            </a:solidFill>
            <a:ln w="12600">
              <a:noFill/>
            </a:ln>
          </p:spPr>
          <p:style>
            <a:lnRef idx="0"/>
            <a:fillRef idx="0"/>
            <a:effectRef idx="0"/>
            <a:fontRef idx="minor"/>
          </p:style>
          <p:txBody>
            <a:bodyPr lIns="90000" rIns="90000" tIns="45000" bIns="45000" anchor="ctr">
              <a:noAutofit/>
            </a:bodyPr>
            <a:p>
              <a:pPr defTabSz="914400">
                <a:lnSpc>
                  <a:spcPct val="100000"/>
                </a:lnSpc>
              </a:pPr>
              <a:r>
                <a:rPr b="1" i="1" lang="en-US" sz="2400" strike="noStrike" u="none">
                  <a:solidFill>
                    <a:srgbClr val="ffc000"/>
                  </a:solidFill>
                  <a:uFillTx/>
                  <a:latin typeface="Brush Script MT"/>
                  <a:ea typeface="DejaVu Sans"/>
                </a:rPr>
                <a:t>Catalyst for Social Changes</a:t>
              </a:r>
              <a:endParaRPr b="0" lang="en-US" sz="2400" strike="noStrike" u="none">
                <a:solidFill>
                  <a:srgbClr val="ffffff"/>
                </a:solidFill>
                <a:uFillTx/>
                <a:latin typeface="Arial"/>
              </a:endParaRPr>
            </a:p>
          </p:txBody>
        </p:sp>
      </p:grpSp>
      <p:sp>
        <p:nvSpPr>
          <p:cNvPr id="199" name="Round Single Corner Rectangle 9"/>
          <p:cNvSpPr/>
          <p:nvPr/>
        </p:nvSpPr>
        <p:spPr>
          <a:xfrm>
            <a:off x="1189440" y="1591200"/>
            <a:ext cx="10441080" cy="4517640"/>
          </a:xfrm>
          <a:prstGeom prst="round1Rect">
            <a:avLst>
              <a:gd name="adj" fmla="val 16667"/>
            </a:avLst>
          </a:prstGeom>
          <a:gradFill rotWithShape="0">
            <a:gsLst>
              <a:gs pos="0">
                <a:srgbClr val="9ee256"/>
              </a:gs>
              <a:gs pos="100000">
                <a:srgbClr val="52762d"/>
              </a:gs>
            </a:gsLst>
            <a:lin ang="5400000"/>
          </a:gradFill>
          <a:ln w="12600">
            <a:solidFill>
              <a:srgbClr val="4472c4"/>
            </a:solidFill>
            <a:miter/>
          </a:ln>
        </p:spPr>
        <p:style>
          <a:lnRef idx="0"/>
          <a:fillRef idx="0"/>
          <a:effectRef idx="0"/>
          <a:fontRef idx="minor"/>
        </p:style>
        <p:txBody>
          <a:bodyPr lIns="90000" rIns="90000" tIns="45000" bIns="45000" anchor="ctr">
            <a:noAutofit/>
          </a:bodyPr>
          <a:p>
            <a:pPr defTabSz="457200">
              <a:lnSpc>
                <a:spcPct val="100000"/>
              </a:lnSpc>
              <a:spcBef>
                <a:spcPts val="641"/>
              </a:spcBef>
            </a:pPr>
            <a:endParaRPr b="0" lang="en-US" sz="3200" strike="noStrike" u="none">
              <a:solidFill>
                <a:srgbClr val="000000"/>
              </a:solidFill>
              <a:uFillTx/>
              <a:latin typeface="Arial"/>
            </a:endParaRPr>
          </a:p>
          <a:p>
            <a:pPr lvl="1" marL="432000" indent="-216000" defTabSz="457200">
              <a:lnSpc>
                <a:spcPct val="150000"/>
              </a:lnSpc>
              <a:spcBef>
                <a:spcPts val="641"/>
              </a:spcBef>
              <a:buClr>
                <a:srgbClr val="000000"/>
              </a:buClr>
              <a:buSzPct val="45000"/>
              <a:buFont typeface="Wingdings" charset="2"/>
              <a:buChar char=""/>
            </a:pPr>
            <a:r>
              <a:rPr b="0" lang="en-US" sz="2200" strike="noStrike" u="none">
                <a:solidFill>
                  <a:schemeClr val="dk1"/>
                </a:solidFill>
                <a:uFillTx/>
                <a:latin typeface="Calibri"/>
                <a:ea typeface="PingFang SC"/>
              </a:rPr>
              <a:t>Expand research in AI &amp; automation for waste management, Software development, IoT and Geospatial Services</a:t>
            </a:r>
            <a:endParaRPr b="0" lang="en-US" sz="2200" strike="noStrike" u="none">
              <a:solidFill>
                <a:srgbClr val="000000"/>
              </a:solidFill>
              <a:uFillTx/>
              <a:latin typeface="Arial"/>
            </a:endParaRPr>
          </a:p>
          <a:p>
            <a:pPr lvl="1" marL="432000" indent="-216000" defTabSz="457200">
              <a:lnSpc>
                <a:spcPct val="150000"/>
              </a:lnSpc>
              <a:spcBef>
                <a:spcPts val="641"/>
              </a:spcBef>
              <a:buClr>
                <a:srgbClr val="000000"/>
              </a:buClr>
              <a:buSzPct val="45000"/>
              <a:buFont typeface="Wingdings" charset="2"/>
              <a:buChar char=""/>
            </a:pPr>
            <a:r>
              <a:rPr b="0" lang="en-US" sz="2200" strike="noStrike" u="none">
                <a:solidFill>
                  <a:schemeClr val="dk1"/>
                </a:solidFill>
                <a:uFillTx/>
                <a:latin typeface="Calibri"/>
                <a:ea typeface="PingFang SC"/>
              </a:rPr>
              <a:t>Strengthen regional and global partnerships</a:t>
            </a:r>
            <a:endParaRPr b="0" lang="en-US" sz="2200" strike="noStrike" u="none">
              <a:solidFill>
                <a:srgbClr val="000000"/>
              </a:solidFill>
              <a:uFillTx/>
              <a:latin typeface="Arial"/>
            </a:endParaRPr>
          </a:p>
          <a:p>
            <a:pPr lvl="1" marL="432000" indent="-216000" defTabSz="457200">
              <a:lnSpc>
                <a:spcPct val="150000"/>
              </a:lnSpc>
              <a:spcBef>
                <a:spcPts val="641"/>
              </a:spcBef>
              <a:buClr>
                <a:srgbClr val="000000"/>
              </a:buClr>
              <a:buSzPct val="45000"/>
              <a:buFont typeface="Wingdings" charset="2"/>
              <a:buChar char=""/>
            </a:pPr>
            <a:r>
              <a:rPr b="0" lang="en-US" sz="2200" strike="noStrike" u="none">
                <a:solidFill>
                  <a:schemeClr val="dk1"/>
                </a:solidFill>
                <a:uFillTx/>
                <a:latin typeface="Calibri"/>
                <a:ea typeface="PingFang SC"/>
              </a:rPr>
              <a:t>Support more startups and innovators</a:t>
            </a:r>
            <a:endParaRPr b="0" lang="en-US" sz="2200" strike="noStrike" u="none">
              <a:solidFill>
                <a:srgbClr val="000000"/>
              </a:solidFill>
              <a:uFillTx/>
              <a:latin typeface="Arial"/>
            </a:endParaRPr>
          </a:p>
          <a:p>
            <a:pPr lvl="1" marL="432000" indent="-216000" defTabSz="457200">
              <a:lnSpc>
                <a:spcPct val="150000"/>
              </a:lnSpc>
              <a:spcBef>
                <a:spcPts val="641"/>
              </a:spcBef>
              <a:buClr>
                <a:srgbClr val="000000"/>
              </a:buClr>
              <a:buSzPct val="45000"/>
              <a:buFont typeface="Wingdings" charset="2"/>
              <a:buChar char=""/>
            </a:pPr>
            <a:r>
              <a:rPr b="0" lang="en-US" sz="2200" strike="noStrike" u="none">
                <a:solidFill>
                  <a:schemeClr val="dk1"/>
                </a:solidFill>
                <a:uFillTx/>
                <a:latin typeface="Calibri"/>
                <a:ea typeface="PingFang SC"/>
              </a:rPr>
              <a:t>Foster Zanzibar’s digital and blue economy transformation</a:t>
            </a:r>
            <a:endParaRPr b="0" lang="en-US" sz="2200" strike="noStrike" u="none">
              <a:solidFill>
                <a:srgbClr val="000000"/>
              </a:solidFill>
              <a:uFillTx/>
              <a:latin typeface="Arial"/>
            </a:endParaRPr>
          </a:p>
          <a:p>
            <a:pPr defTabSz="457200">
              <a:lnSpc>
                <a:spcPct val="100000"/>
              </a:lnSpc>
              <a:spcBef>
                <a:spcPts val="641"/>
              </a:spcBef>
            </a:pPr>
            <a:endParaRPr b="0" lang="en-US" sz="3200" strike="noStrike" u="none">
              <a:solidFill>
                <a:srgbClr val="000000"/>
              </a:solidFill>
              <a:uFillTx/>
              <a:latin typeface="Arial"/>
            </a:endParaRPr>
          </a:p>
          <a:p>
            <a:pPr defTabSz="914400">
              <a:lnSpc>
                <a:spcPct val="100000"/>
              </a:lnSpc>
              <a:tabLst>
                <a:tab algn="l" pos="0"/>
              </a:tabLst>
            </a:pPr>
            <a:endParaRPr b="0" lang="en-US"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PlaceHolder 1"/>
          <p:cNvSpPr>
            <a:spLocks noGrp="1"/>
          </p:cNvSpPr>
          <p:nvPr>
            <p:ph type="title"/>
          </p:nvPr>
        </p:nvSpPr>
        <p:spPr>
          <a:xfrm>
            <a:off x="839880" y="457200"/>
            <a:ext cx="3929400" cy="1597320"/>
          </a:xfrm>
          <a:prstGeom prst="rect">
            <a:avLst/>
          </a:prstGeom>
          <a:noFill/>
          <a:ln w="0">
            <a:noFill/>
          </a:ln>
        </p:spPr>
        <p:txBody>
          <a:bodyPr lIns="91440" rIns="91440" tIns="45720" bIns="45720" anchor="b">
            <a:noAutofit/>
          </a:bodyPr>
          <a:p>
            <a:pPr indent="0" algn="ctr">
              <a:buNone/>
            </a:pPr>
            <a:endParaRPr b="0" lang="en-US" sz="1800" strike="noStrike" u="none">
              <a:solidFill>
                <a:srgbClr val="000000"/>
              </a:solidFill>
              <a:uFillTx/>
              <a:latin typeface="Arial"/>
            </a:endParaRPr>
          </a:p>
        </p:txBody>
      </p:sp>
      <p:sp>
        <p:nvSpPr>
          <p:cNvPr id="201" name="PlaceHolder 2"/>
          <p:cNvSpPr>
            <a:spLocks noGrp="1"/>
          </p:cNvSpPr>
          <p:nvPr>
            <p:ph/>
          </p:nvPr>
        </p:nvSpPr>
        <p:spPr>
          <a:xfrm>
            <a:off x="5183280" y="987480"/>
            <a:ext cx="6169320" cy="4870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202" name="PlaceHolder 3"/>
          <p:cNvSpPr>
            <a:spLocks noGrp="1"/>
          </p:cNvSpPr>
          <p:nvPr>
            <p:ph/>
          </p:nvPr>
        </p:nvSpPr>
        <p:spPr>
          <a:xfrm>
            <a:off x="839880" y="2057400"/>
            <a:ext cx="3929400" cy="3808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203" name="Rectangle 1"/>
          <p:cNvSpPr/>
          <p:nvPr/>
        </p:nvSpPr>
        <p:spPr>
          <a:xfrm>
            <a:off x="0" y="189360"/>
            <a:ext cx="12189240" cy="6896160"/>
          </a:xfrm>
          <a:prstGeom prst="rect">
            <a:avLst/>
          </a:prstGeom>
          <a:solidFill>
            <a:schemeClr val="lt1"/>
          </a:solidFill>
          <a:ln w="12600">
            <a:noFill/>
          </a:ln>
        </p:spPr>
        <p:style>
          <a:lnRef idx="0"/>
          <a:fillRef idx="0"/>
          <a:effectRef idx="0"/>
          <a:fontRef idx="minor"/>
        </p:style>
        <p:txBody>
          <a:bodyPr lIns="90000" rIns="90000" tIns="45000" bIns="45000" anchor="ctr">
            <a:noAutofit/>
          </a:bodyPr>
          <a:p>
            <a:pPr>
              <a:lnSpc>
                <a:spcPct val="100000"/>
              </a:lnSpc>
            </a:pPr>
            <a:endParaRPr b="0" lang="x-none" sz="1800" strike="noStrike" u="none">
              <a:solidFill>
                <a:schemeClr val="lt1"/>
              </a:solidFill>
              <a:uFillTx/>
              <a:latin typeface="Arial"/>
              <a:ea typeface="DejaVu Sans"/>
            </a:endParaRPr>
          </a:p>
        </p:txBody>
      </p:sp>
      <p:pic>
        <p:nvPicPr>
          <p:cNvPr id="204" name="Picture 1" descr=""/>
          <p:cNvPicPr/>
          <p:nvPr/>
        </p:nvPicPr>
        <p:blipFill>
          <a:blip r:embed="rId1"/>
          <a:stretch/>
        </p:blipFill>
        <p:spPr>
          <a:xfrm>
            <a:off x="0" y="39240"/>
            <a:ext cx="1353960" cy="1502640"/>
          </a:xfrm>
          <a:prstGeom prst="rect">
            <a:avLst/>
          </a:prstGeom>
          <a:ln w="0">
            <a:noFill/>
          </a:ln>
        </p:spPr>
      </p:pic>
      <p:sp>
        <p:nvSpPr>
          <p:cNvPr id="205" name="Rectangle: Rounded Corners 1"/>
          <p:cNvSpPr/>
          <p:nvPr/>
        </p:nvSpPr>
        <p:spPr>
          <a:xfrm>
            <a:off x="2651040" y="327240"/>
            <a:ext cx="8703720" cy="69840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algn="ctr" defTabSz="914400">
              <a:lnSpc>
                <a:spcPct val="100000"/>
              </a:lnSpc>
            </a:pPr>
            <a:r>
              <a:rPr b="1" lang="en-US" sz="3600" strike="noStrike" u="none">
                <a:solidFill>
                  <a:srgbClr val="00b0f0"/>
                </a:solidFill>
                <a:uFillTx/>
                <a:latin typeface="Century Gothic"/>
                <a:ea typeface="DejaVu Sans"/>
              </a:rPr>
              <a:t>End </a:t>
            </a:r>
            <a:endParaRPr b="0" lang="en-US" sz="3600" strike="noStrike" u="none">
              <a:solidFill>
                <a:srgbClr val="000000"/>
              </a:solidFill>
              <a:uFillTx/>
              <a:latin typeface="Arial"/>
            </a:endParaRPr>
          </a:p>
        </p:txBody>
      </p:sp>
      <p:cxnSp>
        <p:nvCxnSpPr>
          <p:cNvPr id="206" name="Straight Connector 1"/>
          <p:cNvCxnSpPr/>
          <p:nvPr/>
        </p:nvCxnSpPr>
        <p:spPr>
          <a:xfrm>
            <a:off x="2167200" y="1353240"/>
            <a:ext cx="8966160" cy="2880"/>
          </a:xfrm>
          <a:prstGeom prst="straightConnector1">
            <a:avLst/>
          </a:prstGeom>
          <a:ln w="127080">
            <a:solidFill>
              <a:srgbClr val="ffc000"/>
            </a:solidFill>
            <a:miter/>
          </a:ln>
        </p:spPr>
      </p:cxnSp>
      <p:sp>
        <p:nvSpPr>
          <p:cNvPr id="207" name="Rectangle 2"/>
          <p:cNvSpPr/>
          <p:nvPr/>
        </p:nvSpPr>
        <p:spPr>
          <a:xfrm>
            <a:off x="834120" y="864720"/>
            <a:ext cx="10889640" cy="5206320"/>
          </a:xfrm>
          <a:prstGeom prst="rect">
            <a:avLst/>
          </a:prstGeom>
          <a:noFill/>
          <a:ln w="12600">
            <a:noFill/>
          </a:ln>
        </p:spPr>
        <p:style>
          <a:lnRef idx="0"/>
          <a:fillRef idx="0"/>
          <a:effectRef idx="0"/>
          <a:fontRef idx="minor"/>
        </p:style>
        <p:txBody>
          <a:bodyPr lIns="90000" rIns="90000" tIns="45000" bIns="45000" anchor="t">
            <a:noAutofit/>
          </a:bodyPr>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p:txBody>
      </p:sp>
      <p:grpSp>
        <p:nvGrpSpPr>
          <p:cNvPr id="208" name="Group 1"/>
          <p:cNvGrpSpPr/>
          <p:nvPr/>
        </p:nvGrpSpPr>
        <p:grpSpPr>
          <a:xfrm>
            <a:off x="0" y="6400440"/>
            <a:ext cx="12188880" cy="500760"/>
            <a:chOff x="0" y="6400440"/>
            <a:chExt cx="12188880" cy="500760"/>
          </a:xfrm>
        </p:grpSpPr>
        <p:sp>
          <p:nvSpPr>
            <p:cNvPr id="209" name="Rectangle 3"/>
            <p:cNvSpPr/>
            <p:nvPr/>
          </p:nvSpPr>
          <p:spPr>
            <a:xfrm>
              <a:off x="6040080" y="6400440"/>
              <a:ext cx="6148800" cy="495720"/>
            </a:xfrm>
            <a:prstGeom prst="rect">
              <a:avLst/>
            </a:prstGeom>
            <a:solidFill>
              <a:srgbClr val="00b0f0"/>
            </a:solidFill>
            <a:ln w="12600">
              <a:noFill/>
            </a:ln>
          </p:spPr>
          <p:style>
            <a:lnRef idx="0"/>
            <a:fillRef idx="0"/>
            <a:effectRef idx="0"/>
            <a:fontRef idx="minor"/>
          </p:style>
          <p:txBody>
            <a:bodyPr lIns="90000" rIns="90000" tIns="45000" bIns="45000" anchor="ctr">
              <a:noAutofit/>
            </a:bodyPr>
            <a:p>
              <a:pPr algn="r" defTabSz="914400">
                <a:lnSpc>
                  <a:spcPct val="100000"/>
                </a:lnSpc>
              </a:pPr>
              <a:r>
                <a:rPr b="1" lang="en-US" sz="1800" strike="noStrike" u="none">
                  <a:solidFill>
                    <a:srgbClr val="ffc000"/>
                  </a:solidFill>
                  <a:uFillTx/>
                  <a:latin typeface="Arial"/>
                  <a:ea typeface="DejaVu Sans"/>
                </a:rPr>
                <a:t>www.suza.ac.tz</a:t>
              </a:r>
              <a:endParaRPr b="0" lang="en-US" sz="1800" strike="noStrike" u="none">
                <a:solidFill>
                  <a:srgbClr val="ffffff"/>
                </a:solidFill>
                <a:uFillTx/>
                <a:latin typeface="Arial"/>
              </a:endParaRPr>
            </a:p>
          </p:txBody>
        </p:sp>
        <p:sp>
          <p:nvSpPr>
            <p:cNvPr id="210" name="Rectangle 4"/>
            <p:cNvSpPr/>
            <p:nvPr/>
          </p:nvSpPr>
          <p:spPr>
            <a:xfrm>
              <a:off x="0" y="6405480"/>
              <a:ext cx="6037200" cy="495720"/>
            </a:xfrm>
            <a:prstGeom prst="rect">
              <a:avLst/>
            </a:prstGeom>
            <a:solidFill>
              <a:srgbClr val="00b050"/>
            </a:solidFill>
            <a:ln w="12600">
              <a:noFill/>
            </a:ln>
          </p:spPr>
          <p:style>
            <a:lnRef idx="0"/>
            <a:fillRef idx="0"/>
            <a:effectRef idx="0"/>
            <a:fontRef idx="minor"/>
          </p:style>
          <p:txBody>
            <a:bodyPr lIns="90000" rIns="90000" tIns="45000" bIns="45000" anchor="ctr">
              <a:noAutofit/>
            </a:bodyPr>
            <a:p>
              <a:pPr defTabSz="914400">
                <a:lnSpc>
                  <a:spcPct val="100000"/>
                </a:lnSpc>
              </a:pPr>
              <a:r>
                <a:rPr b="1" i="1" lang="en-US" sz="2400" strike="noStrike" u="none">
                  <a:solidFill>
                    <a:srgbClr val="ffc000"/>
                  </a:solidFill>
                  <a:uFillTx/>
                  <a:latin typeface="Brush Script MT"/>
                  <a:ea typeface="DejaVu Sans"/>
                </a:rPr>
                <a:t>Catalyst for Social Changes</a:t>
              </a:r>
              <a:endParaRPr b="0" lang="en-US" sz="2400" strike="noStrike" u="none">
                <a:solidFill>
                  <a:srgbClr val="ffffff"/>
                </a:solidFill>
                <a:uFillTx/>
                <a:latin typeface="Arial"/>
              </a:endParaRPr>
            </a:p>
          </p:txBody>
        </p:sp>
      </p:grpSp>
      <p:sp>
        <p:nvSpPr>
          <p:cNvPr id="211" name="Round Single Corner Rectangle 1"/>
          <p:cNvSpPr/>
          <p:nvPr/>
        </p:nvSpPr>
        <p:spPr>
          <a:xfrm>
            <a:off x="1189440" y="1591200"/>
            <a:ext cx="10441080" cy="4517640"/>
          </a:xfrm>
          <a:prstGeom prst="round1Rect">
            <a:avLst>
              <a:gd name="adj" fmla="val 16667"/>
            </a:avLst>
          </a:prstGeom>
          <a:gradFill rotWithShape="0">
            <a:gsLst>
              <a:gs pos="0">
                <a:srgbClr val="9ee256"/>
              </a:gs>
              <a:gs pos="100000">
                <a:srgbClr val="52762d"/>
              </a:gs>
            </a:gsLst>
            <a:lin ang="5400000"/>
          </a:gradFill>
          <a:ln w="12600">
            <a:solidFill>
              <a:srgbClr val="4472c4"/>
            </a:solidFill>
            <a:miter/>
          </a:ln>
        </p:spPr>
        <p:style>
          <a:lnRef idx="0"/>
          <a:fillRef idx="0"/>
          <a:effectRef idx="0"/>
          <a:fontRef idx="minor"/>
        </p:style>
        <p:txBody>
          <a:bodyPr lIns="90000" rIns="90000" tIns="45000" bIns="45000" anchor="ctr">
            <a:noAutofit/>
          </a:bodyPr>
          <a:p>
            <a:pPr algn="ctr" defTabSz="914400">
              <a:lnSpc>
                <a:spcPct val="100000"/>
              </a:lnSpc>
              <a:tabLst>
                <a:tab algn="l" pos="0"/>
              </a:tabLst>
            </a:pPr>
            <a:r>
              <a:rPr b="0" lang="en-US" sz="2000" strike="noStrike" u="none">
                <a:solidFill>
                  <a:schemeClr val="dk1"/>
                </a:solidFill>
                <a:uFillTx/>
                <a:latin typeface="Arial"/>
                <a:ea typeface="DejaVu Sans"/>
              </a:rPr>
              <a:t>Ahsanteni  </a:t>
            </a:r>
            <a:endParaRPr b="0" lang="en-US" sz="2000" strike="noStrike" u="none">
              <a:solidFill>
                <a:srgbClr val="000000"/>
              </a:solidFill>
              <a:uFillTx/>
              <a:latin typeface="Arial"/>
            </a:endParaRPr>
          </a:p>
          <a:p>
            <a:pPr defTabSz="914400">
              <a:lnSpc>
                <a:spcPct val="100000"/>
              </a:lnSpc>
              <a:tabLst>
                <a:tab algn="l" pos="0"/>
              </a:tabLst>
            </a:pPr>
            <a:endParaRPr b="0" lang="en-US" sz="2000" strike="noStrike" u="none">
              <a:solidFill>
                <a:srgbClr val="000000"/>
              </a:solidFill>
              <a:uFillTx/>
              <a:latin typeface="Arial"/>
            </a:endParaRPr>
          </a:p>
          <a:p>
            <a:pPr defTabSz="914400">
              <a:lnSpc>
                <a:spcPct val="100000"/>
              </a:lnSpc>
              <a:tabLst>
                <a:tab algn="l" pos="0"/>
              </a:tabLst>
            </a:pPr>
            <a:endParaRPr b="0" lang="en-US"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PlaceHolder 1"/>
          <p:cNvSpPr>
            <a:spLocks noGrp="1"/>
          </p:cNvSpPr>
          <p:nvPr>
            <p:ph type="title"/>
          </p:nvPr>
        </p:nvSpPr>
        <p:spPr>
          <a:xfrm>
            <a:off x="839880" y="457200"/>
            <a:ext cx="3929400" cy="1597320"/>
          </a:xfrm>
          <a:prstGeom prst="rect">
            <a:avLst/>
          </a:prstGeom>
          <a:noFill/>
          <a:ln w="0">
            <a:noFill/>
          </a:ln>
        </p:spPr>
        <p:txBody>
          <a:bodyPr lIns="91440" rIns="91440" tIns="45720" bIns="45720" anchor="b">
            <a:noAutofit/>
          </a:bodyPr>
          <a:p>
            <a:pPr indent="0" algn="ctr">
              <a:buNone/>
            </a:pPr>
            <a:endParaRPr b="0" lang="en-US" sz="1800" strike="noStrike" u="none">
              <a:solidFill>
                <a:srgbClr val="000000"/>
              </a:solidFill>
              <a:uFillTx/>
              <a:latin typeface="Arial"/>
            </a:endParaRPr>
          </a:p>
        </p:txBody>
      </p:sp>
      <p:sp>
        <p:nvSpPr>
          <p:cNvPr id="63" name="PlaceHolder 2"/>
          <p:cNvSpPr>
            <a:spLocks noGrp="1"/>
          </p:cNvSpPr>
          <p:nvPr>
            <p:ph/>
          </p:nvPr>
        </p:nvSpPr>
        <p:spPr>
          <a:xfrm>
            <a:off x="5183280" y="987480"/>
            <a:ext cx="6169320" cy="4870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64" name="PlaceHolder 3"/>
          <p:cNvSpPr>
            <a:spLocks noGrp="1"/>
          </p:cNvSpPr>
          <p:nvPr>
            <p:ph/>
          </p:nvPr>
        </p:nvSpPr>
        <p:spPr>
          <a:xfrm>
            <a:off x="839880" y="2057400"/>
            <a:ext cx="3929400" cy="3808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65" name="Rectangle 49"/>
          <p:cNvSpPr/>
          <p:nvPr/>
        </p:nvSpPr>
        <p:spPr>
          <a:xfrm>
            <a:off x="-360" y="39240"/>
            <a:ext cx="12189240" cy="6896160"/>
          </a:xfrm>
          <a:prstGeom prst="rect">
            <a:avLst/>
          </a:prstGeom>
          <a:solidFill>
            <a:schemeClr val="lt1"/>
          </a:solidFill>
          <a:ln w="12600">
            <a:noFill/>
          </a:ln>
        </p:spPr>
        <p:style>
          <a:lnRef idx="0"/>
          <a:fillRef idx="0"/>
          <a:effectRef idx="0"/>
          <a:fontRef idx="minor"/>
        </p:style>
        <p:txBody>
          <a:bodyPr wrap="none" lIns="0" rIns="0" tIns="0" bIns="0" anchor="t">
            <a:spAutoFit/>
          </a:bodyPr>
          <a:p>
            <a:endParaRPr b="1" lang="en-US" sz="3200" strike="noStrike" u="none">
              <a:solidFill>
                <a:srgbClr val="00b0f0"/>
              </a:solidFill>
              <a:uFillTx/>
              <a:latin typeface="Century Gothic"/>
              <a:ea typeface="DejaVu Sans"/>
            </a:endParaRPr>
          </a:p>
        </p:txBody>
      </p:sp>
      <p:pic>
        <p:nvPicPr>
          <p:cNvPr id="66" name="Picture 13" descr=""/>
          <p:cNvPicPr/>
          <p:nvPr/>
        </p:nvPicPr>
        <p:blipFill>
          <a:blip r:embed="rId1"/>
          <a:stretch/>
        </p:blipFill>
        <p:spPr>
          <a:xfrm>
            <a:off x="0" y="39240"/>
            <a:ext cx="1353960" cy="1502640"/>
          </a:xfrm>
          <a:prstGeom prst="rect">
            <a:avLst/>
          </a:prstGeom>
          <a:ln w="0">
            <a:noFill/>
          </a:ln>
        </p:spPr>
      </p:pic>
      <p:sp>
        <p:nvSpPr>
          <p:cNvPr id="67" name="Rectangle: Rounded Corners 13"/>
          <p:cNvSpPr/>
          <p:nvPr/>
        </p:nvSpPr>
        <p:spPr>
          <a:xfrm>
            <a:off x="2651040" y="327240"/>
            <a:ext cx="8703720" cy="69840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algn="ctr" defTabSz="914400">
              <a:lnSpc>
                <a:spcPct val="100000"/>
              </a:lnSpc>
            </a:pPr>
            <a:endParaRPr b="0" lang="en-US" sz="1800" strike="noStrike" u="none">
              <a:solidFill>
                <a:srgbClr val="000000"/>
              </a:solidFill>
              <a:uFillTx/>
              <a:latin typeface="Arial"/>
            </a:endParaRPr>
          </a:p>
        </p:txBody>
      </p:sp>
      <p:cxnSp>
        <p:nvCxnSpPr>
          <p:cNvPr id="68" name="Straight Connector 13"/>
          <p:cNvCxnSpPr/>
          <p:nvPr/>
        </p:nvCxnSpPr>
        <p:spPr>
          <a:xfrm>
            <a:off x="2167200" y="1353240"/>
            <a:ext cx="8966160" cy="2880"/>
          </a:xfrm>
          <a:prstGeom prst="straightConnector1">
            <a:avLst/>
          </a:prstGeom>
          <a:ln w="127080">
            <a:solidFill>
              <a:srgbClr val="ffc000"/>
            </a:solidFill>
            <a:miter/>
          </a:ln>
        </p:spPr>
      </p:cxnSp>
      <p:sp>
        <p:nvSpPr>
          <p:cNvPr id="69" name="Rectangle 50"/>
          <p:cNvSpPr/>
          <p:nvPr/>
        </p:nvSpPr>
        <p:spPr>
          <a:xfrm>
            <a:off x="6278400" y="864720"/>
            <a:ext cx="1080" cy="1366920"/>
          </a:xfrm>
          <a:prstGeom prst="rect">
            <a:avLst/>
          </a:prstGeom>
          <a:noFill/>
          <a:ln w="12600">
            <a:noFill/>
          </a:ln>
        </p:spPr>
        <p:style>
          <a:lnRef idx="0"/>
          <a:fillRef idx="0"/>
          <a:effectRef idx="0"/>
          <a:fontRef idx="minor"/>
        </p:style>
        <p:txBody>
          <a:bodyPr wrap="none" lIns="0" rIns="0" tIns="0" bIns="0" anchor="t">
            <a:spAutoFit/>
          </a:bodyPr>
          <a:p>
            <a:pPr algn="ctr" defTabSz="914400">
              <a:lnSpc>
                <a:spcPct val="100000"/>
              </a:lnSpc>
            </a:pPr>
            <a:endParaRPr b="1" lang="en-US" sz="3200" strike="noStrike" u="none">
              <a:solidFill>
                <a:srgbClr val="00b0f0"/>
              </a:solidFill>
              <a:uFillTx/>
              <a:latin typeface="Century Gothic"/>
              <a:ea typeface="DejaVu Sans"/>
            </a:endParaRPr>
          </a:p>
          <a:p>
            <a:pPr algn="ctr" defTabSz="914400">
              <a:lnSpc>
                <a:spcPct val="100000"/>
              </a:lnSpc>
            </a:pPr>
            <a:endParaRPr b="1" lang="en-US" sz="3200" strike="noStrike" u="none">
              <a:solidFill>
                <a:srgbClr val="00b0f0"/>
              </a:solidFill>
              <a:uFillTx/>
              <a:latin typeface="Century Gothic"/>
              <a:ea typeface="DejaVu Sans"/>
            </a:endParaRPr>
          </a:p>
          <a:p>
            <a:pPr algn="ctr" defTabSz="914400">
              <a:lnSpc>
                <a:spcPct val="100000"/>
              </a:lnSpc>
            </a:pPr>
            <a:endParaRPr b="1" lang="en-US" sz="3200" strike="noStrike" u="none">
              <a:solidFill>
                <a:srgbClr val="00b0f0"/>
              </a:solidFill>
              <a:uFillTx/>
              <a:latin typeface="Century Gothic"/>
              <a:ea typeface="DejaVu Sans"/>
            </a:endParaRPr>
          </a:p>
        </p:txBody>
      </p:sp>
      <p:grpSp>
        <p:nvGrpSpPr>
          <p:cNvPr id="70" name="Group 13"/>
          <p:cNvGrpSpPr/>
          <p:nvPr/>
        </p:nvGrpSpPr>
        <p:grpSpPr>
          <a:xfrm>
            <a:off x="0" y="6400440"/>
            <a:ext cx="12188880" cy="500760"/>
            <a:chOff x="0" y="6400440"/>
            <a:chExt cx="12188880" cy="500760"/>
          </a:xfrm>
        </p:grpSpPr>
        <p:sp>
          <p:nvSpPr>
            <p:cNvPr id="71" name="Rectangle 51"/>
            <p:cNvSpPr/>
            <p:nvPr/>
          </p:nvSpPr>
          <p:spPr>
            <a:xfrm>
              <a:off x="6040080" y="6400440"/>
              <a:ext cx="6148800" cy="495720"/>
            </a:xfrm>
            <a:prstGeom prst="rect">
              <a:avLst/>
            </a:prstGeom>
            <a:solidFill>
              <a:srgbClr val="00b0f0"/>
            </a:solidFill>
            <a:ln w="12600">
              <a:noFill/>
            </a:ln>
          </p:spPr>
          <p:style>
            <a:lnRef idx="0"/>
            <a:fillRef idx="0"/>
            <a:effectRef idx="0"/>
            <a:fontRef idx="minor"/>
          </p:style>
          <p:txBody>
            <a:bodyPr lIns="90000" rIns="90000" tIns="45000" bIns="45000" anchor="ctr">
              <a:noAutofit/>
            </a:bodyPr>
            <a:p>
              <a:pPr algn="r" defTabSz="914400">
                <a:lnSpc>
                  <a:spcPct val="100000"/>
                </a:lnSpc>
              </a:pPr>
              <a:r>
                <a:rPr b="1" lang="en-US" sz="1800" strike="noStrike" u="none">
                  <a:solidFill>
                    <a:srgbClr val="ffc000"/>
                  </a:solidFill>
                  <a:uFillTx/>
                  <a:latin typeface="Arial"/>
                  <a:ea typeface="DejaVu Sans"/>
                </a:rPr>
                <a:t>www.suza.ac.tz</a:t>
              </a:r>
              <a:endParaRPr b="0" lang="en-US" sz="1800" strike="noStrike" u="none">
                <a:solidFill>
                  <a:srgbClr val="ffffff"/>
                </a:solidFill>
                <a:uFillTx/>
                <a:latin typeface="Arial"/>
              </a:endParaRPr>
            </a:p>
          </p:txBody>
        </p:sp>
        <p:sp>
          <p:nvSpPr>
            <p:cNvPr id="72" name="Rectangle 52"/>
            <p:cNvSpPr/>
            <p:nvPr/>
          </p:nvSpPr>
          <p:spPr>
            <a:xfrm>
              <a:off x="0" y="6405480"/>
              <a:ext cx="6037200" cy="495720"/>
            </a:xfrm>
            <a:prstGeom prst="rect">
              <a:avLst/>
            </a:prstGeom>
            <a:solidFill>
              <a:srgbClr val="00b050"/>
            </a:solidFill>
            <a:ln w="12600">
              <a:noFill/>
            </a:ln>
          </p:spPr>
          <p:style>
            <a:lnRef idx="0"/>
            <a:fillRef idx="0"/>
            <a:effectRef idx="0"/>
            <a:fontRef idx="minor"/>
          </p:style>
          <p:txBody>
            <a:bodyPr lIns="90000" rIns="90000" tIns="45000" bIns="45000" anchor="ctr">
              <a:noAutofit/>
            </a:bodyPr>
            <a:p>
              <a:pPr defTabSz="914400">
                <a:lnSpc>
                  <a:spcPct val="100000"/>
                </a:lnSpc>
              </a:pPr>
              <a:r>
                <a:rPr b="1" i="1" lang="en-US" sz="2400" strike="noStrike" u="none">
                  <a:solidFill>
                    <a:srgbClr val="ffc000"/>
                  </a:solidFill>
                  <a:uFillTx/>
                  <a:latin typeface="Brush Script MT"/>
                  <a:ea typeface="DejaVu Sans"/>
                </a:rPr>
                <a:t>Catalyst for Social Changes</a:t>
              </a:r>
              <a:endParaRPr b="0" lang="en-US" sz="2400" strike="noStrike" u="none">
                <a:solidFill>
                  <a:srgbClr val="ffffff"/>
                </a:solidFill>
                <a:uFillTx/>
                <a:latin typeface="Arial"/>
              </a:endParaRPr>
            </a:p>
          </p:txBody>
        </p:sp>
      </p:grpSp>
      <p:sp>
        <p:nvSpPr>
          <p:cNvPr id="73" name="Round Single Corner Rectangle 12"/>
          <p:cNvSpPr/>
          <p:nvPr/>
        </p:nvSpPr>
        <p:spPr>
          <a:xfrm>
            <a:off x="1189440" y="1541880"/>
            <a:ext cx="10441080" cy="4517640"/>
          </a:xfrm>
          <a:prstGeom prst="round1Rect">
            <a:avLst>
              <a:gd name="adj" fmla="val 16667"/>
            </a:avLst>
          </a:prstGeom>
          <a:gradFill rotWithShape="0">
            <a:gsLst>
              <a:gs pos="0">
                <a:srgbClr val="9ee256"/>
              </a:gs>
              <a:gs pos="100000">
                <a:srgbClr val="52762d"/>
              </a:gs>
            </a:gsLst>
            <a:lin ang="5400000"/>
          </a:gradFill>
          <a:ln w="12600">
            <a:solidFill>
              <a:srgbClr val="4472c4"/>
            </a:solidFill>
            <a:miter/>
          </a:ln>
        </p:spPr>
        <p:style>
          <a:lnRef idx="0"/>
          <a:fillRef idx="0"/>
          <a:effectRef idx="0"/>
          <a:fontRef idx="minor"/>
        </p:style>
        <p:txBody>
          <a:bodyPr lIns="90000" rIns="90000" tIns="45000" bIns="45000" anchor="ctr">
            <a:noAutofit/>
          </a:bodyPr>
          <a:p>
            <a:pPr defTabSz="457200">
              <a:lnSpc>
                <a:spcPct val="100000"/>
              </a:lnSpc>
              <a:spcBef>
                <a:spcPts val="641"/>
              </a:spcBef>
            </a:pPr>
            <a:endParaRPr b="0" lang="en-US" sz="3200" strike="noStrike" u="none">
              <a:solidFill>
                <a:srgbClr val="000000"/>
              </a:solidFill>
              <a:uFillTx/>
              <a:latin typeface="Arial"/>
            </a:endParaRPr>
          </a:p>
          <a:p>
            <a:pPr lvl="1" marL="432000" indent="-216000" defTabSz="457200">
              <a:lnSpc>
                <a:spcPct val="100000"/>
              </a:lnSpc>
              <a:spcBef>
                <a:spcPts val="641"/>
              </a:spcBef>
              <a:buClr>
                <a:srgbClr val="000000"/>
              </a:buClr>
              <a:buSzPct val="45000"/>
              <a:buFont typeface="Wingdings" charset="2"/>
              <a:buChar char=""/>
            </a:pPr>
            <a:r>
              <a:rPr b="0" lang="en-US" sz="3200" strike="noStrike" u="none">
                <a:solidFill>
                  <a:schemeClr val="dk1"/>
                </a:solidFill>
                <a:uFillTx/>
                <a:latin typeface="Calibri"/>
                <a:ea typeface="PingFang SC"/>
              </a:rPr>
              <a:t>An Overview</a:t>
            </a:r>
            <a:endParaRPr b="0" lang="en-US" sz="3200" strike="noStrike" u="none">
              <a:solidFill>
                <a:srgbClr val="000000"/>
              </a:solidFill>
              <a:uFillTx/>
              <a:latin typeface="Arial"/>
            </a:endParaRPr>
          </a:p>
          <a:p>
            <a:pPr lvl="2" marL="648000" indent="-216000" defTabSz="457200">
              <a:lnSpc>
                <a:spcPct val="100000"/>
              </a:lnSpc>
              <a:spcBef>
                <a:spcPts val="641"/>
              </a:spcBef>
              <a:buClr>
                <a:srgbClr val="000000"/>
              </a:buClr>
              <a:buSzPct val="45000"/>
              <a:buFont typeface="Wingdings" charset="2"/>
              <a:buChar char=""/>
            </a:pPr>
            <a:r>
              <a:rPr b="0" lang="en-US" sz="2000" strike="noStrike" u="none">
                <a:solidFill>
                  <a:schemeClr val="dk1"/>
                </a:solidFill>
                <a:uFillTx/>
                <a:latin typeface="Calibri"/>
                <a:ea typeface="PingFang SC"/>
              </a:rPr>
              <a:t>As 2024, Tourism c</a:t>
            </a:r>
            <a:r>
              <a:rPr b="0" lang="en-US" sz="2000" strike="noStrike" u="none">
                <a:solidFill>
                  <a:schemeClr val="dk1"/>
                </a:solidFill>
                <a:uFillTx/>
                <a:latin typeface="Calibri"/>
                <a:ea typeface="PingFang SC"/>
              </a:rPr>
              <a:t>ontributing significantly to GDP and employment. </a:t>
            </a:r>
            <a:endParaRPr b="0" lang="en-US" sz="2000" strike="noStrike" u="none">
              <a:solidFill>
                <a:srgbClr val="000000"/>
              </a:solidFill>
              <a:uFillTx/>
              <a:latin typeface="Arial"/>
            </a:endParaRPr>
          </a:p>
          <a:p>
            <a:pPr lvl="2" marL="648000" indent="-216000" defTabSz="457200">
              <a:lnSpc>
                <a:spcPct val="100000"/>
              </a:lnSpc>
              <a:spcBef>
                <a:spcPts val="1191"/>
              </a:spcBef>
              <a:spcAft>
                <a:spcPts val="992"/>
              </a:spcAft>
              <a:buClr>
                <a:srgbClr val="000000"/>
              </a:buClr>
              <a:buSzPct val="45000"/>
              <a:buFont typeface="Wingdings" charset="2"/>
              <a:buChar char=""/>
            </a:pPr>
            <a:endParaRPr b="0" lang="en-US" sz="2100" strike="noStrike" u="none">
              <a:solidFill>
                <a:srgbClr val="000000"/>
              </a:solidFill>
              <a:uFillTx/>
              <a:latin typeface="Arial"/>
            </a:endParaRPr>
          </a:p>
          <a:p>
            <a:pPr defTabSz="457200">
              <a:lnSpc>
                <a:spcPct val="100000"/>
              </a:lnSpc>
              <a:spcBef>
                <a:spcPts val="1191"/>
              </a:spcBef>
              <a:spcAft>
                <a:spcPts val="992"/>
              </a:spcAft>
            </a:pPr>
            <a:endParaRPr b="0" lang="en-US" sz="2100" strike="noStrike" u="none">
              <a:solidFill>
                <a:srgbClr val="000000"/>
              </a:solidFill>
              <a:uFillTx/>
              <a:latin typeface="Arial"/>
            </a:endParaRPr>
          </a:p>
          <a:p>
            <a:pPr lvl="2" marL="648000" indent="-216000" defTabSz="457200">
              <a:lnSpc>
                <a:spcPct val="100000"/>
              </a:lnSpc>
              <a:spcBef>
                <a:spcPts val="1191"/>
              </a:spcBef>
              <a:spcAft>
                <a:spcPts val="992"/>
              </a:spcAft>
              <a:buClr>
                <a:srgbClr val="000000"/>
              </a:buClr>
              <a:buSzPct val="45000"/>
              <a:buFont typeface="Wingdings" charset="2"/>
              <a:buChar char=""/>
            </a:pPr>
            <a:r>
              <a:rPr b="0" lang="en-US" sz="2100" strike="noStrike" u="none">
                <a:solidFill>
                  <a:schemeClr val="dk1"/>
                </a:solidFill>
                <a:uFillTx/>
                <a:latin typeface="Calibri"/>
                <a:ea typeface="PingFang SC"/>
              </a:rPr>
              <a:t>Climate change and evolving tourist expectations are shaping the industry.</a:t>
            </a:r>
            <a:endParaRPr b="0" lang="en-US" sz="2100" strike="noStrike" u="none">
              <a:solidFill>
                <a:srgbClr val="000000"/>
              </a:solidFill>
              <a:uFillTx/>
              <a:latin typeface="Arial"/>
            </a:endParaRPr>
          </a:p>
          <a:p>
            <a:pPr lvl="1" marL="432000" indent="-216000" defTabSz="457200">
              <a:lnSpc>
                <a:spcPct val="100000"/>
              </a:lnSpc>
              <a:spcBef>
                <a:spcPts val="641"/>
              </a:spcBef>
              <a:buClr>
                <a:srgbClr val="000000"/>
              </a:buClr>
              <a:buSzPct val="45000"/>
              <a:buFont typeface="Wingdings" charset="2"/>
              <a:buChar char=""/>
            </a:pPr>
            <a:r>
              <a:rPr b="0" lang="en-US" sz="3200" strike="noStrike" u="none">
                <a:solidFill>
                  <a:schemeClr val="dk1"/>
                </a:solidFill>
                <a:uFillTx/>
                <a:latin typeface="Calibri"/>
                <a:ea typeface="PingFang SC"/>
              </a:rPr>
              <a:t>State of art - Innovation</a:t>
            </a:r>
            <a:endParaRPr b="0" lang="en-US" sz="3200" strike="noStrike" u="none">
              <a:solidFill>
                <a:srgbClr val="000000"/>
              </a:solidFill>
              <a:uFillTx/>
              <a:latin typeface="Arial"/>
            </a:endParaRPr>
          </a:p>
          <a:p>
            <a:pPr lvl="2" marL="648000" indent="-216000" defTabSz="457200">
              <a:lnSpc>
                <a:spcPct val="100000"/>
              </a:lnSpc>
              <a:spcBef>
                <a:spcPts val="641"/>
              </a:spcBef>
              <a:buClr>
                <a:srgbClr val="000000"/>
              </a:buClr>
              <a:buSzPct val="45000"/>
              <a:buFont typeface="Wingdings" charset="2"/>
              <a:buChar char=""/>
            </a:pPr>
            <a:r>
              <a:rPr b="0" lang="en-US" sz="2000" strike="noStrike" u="none">
                <a:solidFill>
                  <a:schemeClr val="dk1"/>
                </a:solidFill>
                <a:uFillTx/>
                <a:latin typeface="Calibri"/>
                <a:ea typeface="PingFang SC"/>
              </a:rPr>
              <a:t>Students and academia are driving innovative solutions to address challenges.</a:t>
            </a:r>
            <a:endParaRPr b="0" lang="en-US" sz="2000" strike="noStrike" u="none">
              <a:solidFill>
                <a:srgbClr val="000000"/>
              </a:solidFill>
              <a:uFillTx/>
              <a:latin typeface="Arial"/>
            </a:endParaRPr>
          </a:p>
          <a:p>
            <a:pPr lvl="2" marL="648000" indent="-216000" defTabSz="457200">
              <a:lnSpc>
                <a:spcPct val="100000"/>
              </a:lnSpc>
              <a:spcBef>
                <a:spcPts val="641"/>
              </a:spcBef>
              <a:buClr>
                <a:srgbClr val="000000"/>
              </a:buClr>
              <a:buSzPct val="45000"/>
              <a:buFont typeface="Wingdings" charset="2"/>
              <a:buChar char=""/>
            </a:pPr>
            <a:r>
              <a:rPr b="0" lang="en-US" sz="2000" strike="noStrike" u="none">
                <a:solidFill>
                  <a:schemeClr val="dk1"/>
                </a:solidFill>
                <a:uFillTx/>
                <a:latin typeface="Calibri"/>
                <a:ea typeface="PingFang SC"/>
              </a:rPr>
              <a:t>Collaboration between WasteX Lab (The State University of Zanzibar) and Developing Partners (UNDP, etc).</a:t>
            </a:r>
            <a:endParaRPr b="0" lang="en-US" sz="2000" strike="noStrike" u="none">
              <a:solidFill>
                <a:srgbClr val="000000"/>
              </a:solidFill>
              <a:uFillTx/>
              <a:latin typeface="Arial"/>
            </a:endParaRPr>
          </a:p>
          <a:p>
            <a:pPr marL="360000" indent="-216000" defTabSz="457200">
              <a:lnSpc>
                <a:spcPct val="100000"/>
              </a:lnSpc>
              <a:spcBef>
                <a:spcPts val="641"/>
              </a:spcBef>
              <a:buClr>
                <a:srgbClr val="000000"/>
              </a:buClr>
              <a:buFont typeface="Symbol" charset="2"/>
              <a:buChar char=""/>
            </a:pPr>
            <a:endParaRPr b="0" lang="en-US" sz="1800" strike="noStrike" u="none">
              <a:solidFill>
                <a:srgbClr val="000000"/>
              </a:solidFill>
              <a:uFillTx/>
              <a:latin typeface="Arial"/>
            </a:endParaRPr>
          </a:p>
          <a:p>
            <a:pPr defTabSz="914400">
              <a:lnSpc>
                <a:spcPct val="100000"/>
              </a:lnSpc>
              <a:tabLst>
                <a:tab algn="l" pos="0"/>
              </a:tabLst>
            </a:pPr>
            <a:endParaRPr b="0" lang="en-US" sz="2000" strike="noStrike" u="none">
              <a:solidFill>
                <a:srgbClr val="000000"/>
              </a:solidFill>
              <a:uFillTx/>
              <a:latin typeface="Arial"/>
            </a:endParaRPr>
          </a:p>
          <a:p>
            <a:pPr defTabSz="914400">
              <a:lnSpc>
                <a:spcPct val="100000"/>
              </a:lnSpc>
              <a:tabLst>
                <a:tab algn="l" pos="0"/>
              </a:tabLst>
            </a:pPr>
            <a:endParaRPr b="0" lang="en-US" sz="2000" strike="noStrike" u="none">
              <a:solidFill>
                <a:srgbClr val="000000"/>
              </a:solidFill>
              <a:uFillTx/>
              <a:latin typeface="Arial"/>
            </a:endParaRPr>
          </a:p>
        </p:txBody>
      </p:sp>
      <p:sp>
        <p:nvSpPr>
          <p:cNvPr id="74" name="Rectangle: Rounded Corners 14"/>
          <p:cNvSpPr/>
          <p:nvPr/>
        </p:nvSpPr>
        <p:spPr>
          <a:xfrm>
            <a:off x="2286000" y="398520"/>
            <a:ext cx="9068760" cy="69840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algn="ctr" defTabSz="914400">
              <a:lnSpc>
                <a:spcPct val="100000"/>
              </a:lnSpc>
            </a:pPr>
            <a:r>
              <a:rPr b="1" lang="en-US" sz="3200" strike="noStrike" u="none">
                <a:solidFill>
                  <a:srgbClr val="00b0f0"/>
                </a:solidFill>
                <a:uFillTx/>
                <a:latin typeface="Century Gothic"/>
                <a:ea typeface="DejaVu Sans"/>
              </a:rPr>
              <a:t>Introduction </a:t>
            </a:r>
            <a:endParaRPr b="0" lang="en-US" sz="3200" strike="noStrike" u="none">
              <a:solidFill>
                <a:srgbClr val="000000"/>
              </a:solidFill>
              <a:uFillTx/>
              <a:latin typeface="Arial"/>
            </a:endParaRPr>
          </a:p>
        </p:txBody>
      </p:sp>
      <p:sp>
        <p:nvSpPr>
          <p:cNvPr id="75" name=""/>
          <p:cNvSpPr/>
          <p:nvPr/>
        </p:nvSpPr>
        <p:spPr>
          <a:xfrm>
            <a:off x="2971800" y="2646000"/>
            <a:ext cx="2263680" cy="914400"/>
          </a:xfrm>
          <a:prstGeom prst="rect">
            <a:avLst/>
          </a:prstGeom>
          <a:solidFill>
            <a:srgbClr val="729fcf"/>
          </a:solidFill>
          <a:ln w="0">
            <a:solidFill>
              <a:srgbClr val="3465a4"/>
            </a:solidFill>
          </a:ln>
        </p:spPr>
        <p:style>
          <a:lnRef idx="0"/>
          <a:fillRef idx="0"/>
          <a:effectRef idx="0"/>
          <a:fontRef idx="minor"/>
        </p:style>
        <p:txBody>
          <a:bodyPr lIns="90000" rIns="90000" tIns="45000" bIns="45000" anchor="ctr">
            <a:noAutofit/>
          </a:bodyPr>
          <a:p>
            <a:pPr defTabSz="457200">
              <a:lnSpc>
                <a:spcPct val="100000"/>
              </a:lnSpc>
              <a:spcBef>
                <a:spcPts val="641"/>
              </a:spcBef>
            </a:pPr>
            <a:r>
              <a:rPr b="0" lang="en-US" sz="2000" strike="noStrike" u="none">
                <a:solidFill>
                  <a:schemeClr val="dk1"/>
                </a:solidFill>
                <a:uFillTx/>
                <a:latin typeface="Calibri"/>
                <a:ea typeface="PingFang SC"/>
              </a:rPr>
              <a:t>29.5% to the GDP</a:t>
            </a:r>
            <a:endParaRPr b="0" lang="en-US" sz="2000" strike="noStrike" u="none">
              <a:solidFill>
                <a:srgbClr val="000000"/>
              </a:solidFill>
              <a:uFillTx/>
              <a:latin typeface="Arial"/>
            </a:endParaRPr>
          </a:p>
        </p:txBody>
      </p:sp>
      <p:sp>
        <p:nvSpPr>
          <p:cNvPr id="76" name=""/>
          <p:cNvSpPr/>
          <p:nvPr/>
        </p:nvSpPr>
        <p:spPr>
          <a:xfrm>
            <a:off x="5961600" y="2658600"/>
            <a:ext cx="2286000" cy="914400"/>
          </a:xfrm>
          <a:prstGeom prst="rect">
            <a:avLst/>
          </a:prstGeom>
          <a:solidFill>
            <a:srgbClr val="729fcf"/>
          </a:solidFill>
          <a:ln w="0">
            <a:solidFill>
              <a:srgbClr val="3465a4"/>
            </a:solidFill>
          </a:ln>
        </p:spPr>
        <p:style>
          <a:lnRef idx="0"/>
          <a:fillRef idx="0"/>
          <a:effectRef idx="0"/>
          <a:fontRef idx="minor"/>
        </p:style>
        <p:txBody>
          <a:bodyPr lIns="90000" rIns="90000" tIns="45000" bIns="45000" anchor="ctr">
            <a:noAutofit/>
          </a:bodyPr>
          <a:p>
            <a:pPr defTabSz="457200">
              <a:lnSpc>
                <a:spcPct val="100000"/>
              </a:lnSpc>
              <a:spcBef>
                <a:spcPts val="641"/>
              </a:spcBef>
            </a:pPr>
            <a:r>
              <a:rPr b="0" lang="en-US" sz="2000" strike="noStrike" u="none">
                <a:solidFill>
                  <a:schemeClr val="dk1"/>
                </a:solidFill>
                <a:uFillTx/>
                <a:latin typeface="Calibri"/>
                <a:ea typeface="PingFang SC"/>
              </a:rPr>
              <a:t>arrivals reached 1.02 million.</a:t>
            </a:r>
            <a:endParaRPr b="0" lang="en-US"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PlaceHolder 1"/>
          <p:cNvSpPr>
            <a:spLocks noGrp="1"/>
          </p:cNvSpPr>
          <p:nvPr>
            <p:ph type="title"/>
          </p:nvPr>
        </p:nvSpPr>
        <p:spPr>
          <a:xfrm>
            <a:off x="839880" y="457200"/>
            <a:ext cx="3929400" cy="1597320"/>
          </a:xfrm>
          <a:prstGeom prst="rect">
            <a:avLst/>
          </a:prstGeom>
          <a:noFill/>
          <a:ln w="0">
            <a:noFill/>
          </a:ln>
        </p:spPr>
        <p:txBody>
          <a:bodyPr lIns="91440" rIns="91440" tIns="45720" bIns="45720" anchor="b">
            <a:noAutofit/>
          </a:bodyPr>
          <a:p>
            <a:pPr indent="0" algn="ctr">
              <a:buNone/>
            </a:pPr>
            <a:endParaRPr b="0" lang="en-US" sz="1800" strike="noStrike" u="none">
              <a:solidFill>
                <a:srgbClr val="000000"/>
              </a:solidFill>
              <a:uFillTx/>
              <a:latin typeface="Arial"/>
            </a:endParaRPr>
          </a:p>
        </p:txBody>
      </p:sp>
      <p:sp>
        <p:nvSpPr>
          <p:cNvPr id="78" name="PlaceHolder 2"/>
          <p:cNvSpPr>
            <a:spLocks noGrp="1"/>
          </p:cNvSpPr>
          <p:nvPr>
            <p:ph/>
          </p:nvPr>
        </p:nvSpPr>
        <p:spPr>
          <a:xfrm>
            <a:off x="5183280" y="987480"/>
            <a:ext cx="6169320" cy="4870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79" name="PlaceHolder 3"/>
          <p:cNvSpPr>
            <a:spLocks noGrp="1"/>
          </p:cNvSpPr>
          <p:nvPr>
            <p:ph/>
          </p:nvPr>
        </p:nvSpPr>
        <p:spPr>
          <a:xfrm>
            <a:off x="839880" y="2057400"/>
            <a:ext cx="3929400" cy="3808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80" name="Rectangle 11"/>
          <p:cNvSpPr/>
          <p:nvPr/>
        </p:nvSpPr>
        <p:spPr>
          <a:xfrm>
            <a:off x="-27360" y="-413280"/>
            <a:ext cx="12189240" cy="6896160"/>
          </a:xfrm>
          <a:prstGeom prst="rect">
            <a:avLst/>
          </a:prstGeom>
          <a:solidFill>
            <a:schemeClr val="lt1"/>
          </a:solidFill>
          <a:ln w="12600">
            <a:noFill/>
          </a:ln>
        </p:spPr>
        <p:style>
          <a:lnRef idx="0"/>
          <a:fillRef idx="0"/>
          <a:effectRef idx="0"/>
          <a:fontRef idx="minor"/>
        </p:style>
        <p:txBody>
          <a:bodyPr lIns="90000" rIns="90000" tIns="45000" bIns="45000" anchor="ctr">
            <a:noAutofit/>
          </a:bodyPr>
          <a:p>
            <a:pPr>
              <a:lnSpc>
                <a:spcPct val="100000"/>
              </a:lnSpc>
            </a:pPr>
            <a:endParaRPr b="0" lang="x-none" sz="1800" strike="noStrike" u="none">
              <a:solidFill>
                <a:schemeClr val="lt1"/>
              </a:solidFill>
              <a:uFillTx/>
              <a:latin typeface="Arial"/>
              <a:ea typeface="DejaVu Sans"/>
            </a:endParaRPr>
          </a:p>
        </p:txBody>
      </p:sp>
      <p:pic>
        <p:nvPicPr>
          <p:cNvPr id="81" name="Picture 3" descr=""/>
          <p:cNvPicPr/>
          <p:nvPr/>
        </p:nvPicPr>
        <p:blipFill>
          <a:blip r:embed="rId1"/>
          <a:stretch/>
        </p:blipFill>
        <p:spPr>
          <a:xfrm>
            <a:off x="0" y="39240"/>
            <a:ext cx="1353960" cy="1502640"/>
          </a:xfrm>
          <a:prstGeom prst="rect">
            <a:avLst/>
          </a:prstGeom>
          <a:ln w="0">
            <a:noFill/>
          </a:ln>
        </p:spPr>
      </p:pic>
      <p:sp>
        <p:nvSpPr>
          <p:cNvPr id="82" name="Rectangle: Rounded Corners 4"/>
          <p:cNvSpPr/>
          <p:nvPr/>
        </p:nvSpPr>
        <p:spPr>
          <a:xfrm>
            <a:off x="2286000" y="327240"/>
            <a:ext cx="9068760" cy="69840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algn="ctr" defTabSz="914400">
              <a:lnSpc>
                <a:spcPct val="100000"/>
              </a:lnSpc>
            </a:pPr>
            <a:endParaRPr b="0" lang="en-US" sz="3200" strike="noStrike" u="none">
              <a:solidFill>
                <a:srgbClr val="000000"/>
              </a:solidFill>
              <a:uFillTx/>
              <a:latin typeface="Arial"/>
            </a:endParaRPr>
          </a:p>
          <a:p>
            <a:r>
              <a:rPr b="1" lang="en-US" sz="3200" strike="noStrike" u="none">
                <a:solidFill>
                  <a:srgbClr val="00b0f0"/>
                </a:solidFill>
                <a:uFillTx/>
                <a:latin typeface="Century Gothic"/>
                <a:ea typeface="DejaVu Sans"/>
              </a:rPr>
              <a:t>Climate Change and Tourism in Zanzibar</a:t>
            </a:r>
            <a:endParaRPr b="0" lang="en-US" sz="3200" strike="noStrike" u="none">
              <a:solidFill>
                <a:srgbClr val="000000"/>
              </a:solidFill>
              <a:uFillTx/>
              <a:latin typeface="Arial"/>
            </a:endParaRPr>
          </a:p>
        </p:txBody>
      </p:sp>
      <p:cxnSp>
        <p:nvCxnSpPr>
          <p:cNvPr id="83" name="Straight Connector 5"/>
          <p:cNvCxnSpPr/>
          <p:nvPr/>
        </p:nvCxnSpPr>
        <p:spPr>
          <a:xfrm>
            <a:off x="2167200" y="1353240"/>
            <a:ext cx="8966160" cy="2880"/>
          </a:xfrm>
          <a:prstGeom prst="straightConnector1">
            <a:avLst/>
          </a:prstGeom>
          <a:ln w="127080">
            <a:solidFill>
              <a:srgbClr val="ffc000"/>
            </a:solidFill>
            <a:miter/>
          </a:ln>
        </p:spPr>
      </p:cxnSp>
      <p:sp>
        <p:nvSpPr>
          <p:cNvPr id="84" name="Rectangle 6"/>
          <p:cNvSpPr/>
          <p:nvPr/>
        </p:nvSpPr>
        <p:spPr>
          <a:xfrm>
            <a:off x="834120" y="864720"/>
            <a:ext cx="10889640" cy="5206320"/>
          </a:xfrm>
          <a:prstGeom prst="rect">
            <a:avLst/>
          </a:prstGeom>
          <a:noFill/>
          <a:ln w="12600">
            <a:noFill/>
          </a:ln>
        </p:spPr>
        <p:style>
          <a:lnRef idx="0"/>
          <a:fillRef idx="0"/>
          <a:effectRef idx="0"/>
          <a:fontRef idx="minor"/>
        </p:style>
        <p:txBody>
          <a:bodyPr lIns="90000" rIns="90000" tIns="45000" bIns="45000" anchor="t">
            <a:noAutofit/>
          </a:bodyPr>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p:txBody>
      </p:sp>
      <p:grpSp>
        <p:nvGrpSpPr>
          <p:cNvPr id="85" name="Group 12"/>
          <p:cNvGrpSpPr/>
          <p:nvPr/>
        </p:nvGrpSpPr>
        <p:grpSpPr>
          <a:xfrm>
            <a:off x="0" y="6400440"/>
            <a:ext cx="12188880" cy="500760"/>
            <a:chOff x="0" y="6400440"/>
            <a:chExt cx="12188880" cy="500760"/>
          </a:xfrm>
        </p:grpSpPr>
        <p:sp>
          <p:nvSpPr>
            <p:cNvPr id="86" name="Rectangle 13"/>
            <p:cNvSpPr/>
            <p:nvPr/>
          </p:nvSpPr>
          <p:spPr>
            <a:xfrm>
              <a:off x="6040080" y="6400440"/>
              <a:ext cx="6148800" cy="495720"/>
            </a:xfrm>
            <a:prstGeom prst="rect">
              <a:avLst/>
            </a:prstGeom>
            <a:solidFill>
              <a:srgbClr val="00b0f0"/>
            </a:solidFill>
            <a:ln w="12600">
              <a:noFill/>
            </a:ln>
          </p:spPr>
          <p:style>
            <a:lnRef idx="0"/>
            <a:fillRef idx="0"/>
            <a:effectRef idx="0"/>
            <a:fontRef idx="minor"/>
          </p:style>
          <p:txBody>
            <a:bodyPr lIns="90000" rIns="90000" tIns="45000" bIns="45000" anchor="ctr">
              <a:noAutofit/>
            </a:bodyPr>
            <a:p>
              <a:pPr algn="r" defTabSz="914400">
                <a:lnSpc>
                  <a:spcPct val="100000"/>
                </a:lnSpc>
              </a:pPr>
              <a:r>
                <a:rPr b="1" lang="en-US" sz="1800" strike="noStrike" u="none">
                  <a:solidFill>
                    <a:srgbClr val="ffc000"/>
                  </a:solidFill>
                  <a:uFillTx/>
                  <a:latin typeface="Arial"/>
                  <a:ea typeface="DejaVu Sans"/>
                </a:rPr>
                <a:t>www.suza.ac.tz</a:t>
              </a:r>
              <a:endParaRPr b="0" lang="en-US" sz="1800" strike="noStrike" u="none">
                <a:solidFill>
                  <a:srgbClr val="ffffff"/>
                </a:solidFill>
                <a:uFillTx/>
                <a:latin typeface="Arial"/>
              </a:endParaRPr>
            </a:p>
          </p:txBody>
        </p:sp>
        <p:sp>
          <p:nvSpPr>
            <p:cNvPr id="87" name="Rectangle 14"/>
            <p:cNvSpPr/>
            <p:nvPr/>
          </p:nvSpPr>
          <p:spPr>
            <a:xfrm>
              <a:off x="0" y="6405480"/>
              <a:ext cx="6037200" cy="495720"/>
            </a:xfrm>
            <a:prstGeom prst="rect">
              <a:avLst/>
            </a:prstGeom>
            <a:solidFill>
              <a:srgbClr val="00b050"/>
            </a:solidFill>
            <a:ln w="12600">
              <a:noFill/>
            </a:ln>
          </p:spPr>
          <p:style>
            <a:lnRef idx="0"/>
            <a:fillRef idx="0"/>
            <a:effectRef idx="0"/>
            <a:fontRef idx="minor"/>
          </p:style>
          <p:txBody>
            <a:bodyPr lIns="90000" rIns="90000" tIns="45000" bIns="45000" anchor="ctr">
              <a:noAutofit/>
            </a:bodyPr>
            <a:p>
              <a:pPr defTabSz="914400">
                <a:lnSpc>
                  <a:spcPct val="100000"/>
                </a:lnSpc>
              </a:pPr>
              <a:r>
                <a:rPr b="1" i="1" lang="en-US" sz="2400" strike="noStrike" u="none">
                  <a:solidFill>
                    <a:srgbClr val="ffc000"/>
                  </a:solidFill>
                  <a:uFillTx/>
                  <a:latin typeface="Brush Script MT"/>
                  <a:ea typeface="DejaVu Sans"/>
                </a:rPr>
                <a:t>Catalyst for Social Changes</a:t>
              </a:r>
              <a:endParaRPr b="0" lang="en-US" sz="2400" strike="noStrike" u="none">
                <a:solidFill>
                  <a:srgbClr val="ffffff"/>
                </a:solidFill>
                <a:uFillTx/>
                <a:latin typeface="Arial"/>
              </a:endParaRPr>
            </a:p>
          </p:txBody>
        </p:sp>
      </p:grpSp>
      <p:sp>
        <p:nvSpPr>
          <p:cNvPr id="88" name="Round Single Corner Rectangle 18"/>
          <p:cNvSpPr/>
          <p:nvPr/>
        </p:nvSpPr>
        <p:spPr>
          <a:xfrm>
            <a:off x="1143000" y="1612800"/>
            <a:ext cx="10441080" cy="4517640"/>
          </a:xfrm>
          <a:prstGeom prst="round1Rect">
            <a:avLst>
              <a:gd name="adj" fmla="val 16667"/>
            </a:avLst>
          </a:prstGeom>
          <a:gradFill rotWithShape="0">
            <a:gsLst>
              <a:gs pos="0">
                <a:srgbClr val="9ee256"/>
              </a:gs>
              <a:gs pos="100000">
                <a:srgbClr val="52762d"/>
              </a:gs>
            </a:gsLst>
            <a:lin ang="5400000"/>
          </a:gradFill>
          <a:ln w="12600">
            <a:solidFill>
              <a:srgbClr val="4472c4"/>
            </a:solidFill>
            <a:miter/>
          </a:ln>
        </p:spPr>
        <p:style>
          <a:lnRef idx="0"/>
          <a:fillRef idx="0"/>
          <a:effectRef idx="0"/>
          <a:fontRef idx="minor"/>
        </p:style>
        <p:txBody>
          <a:bodyPr lIns="90000" rIns="90000" tIns="45000" bIns="45000" anchor="ctr">
            <a:noAutofit/>
          </a:bodyPr>
          <a:p>
            <a:pPr marL="216000" indent="-216000" defTabSz="457200">
              <a:lnSpc>
                <a:spcPct val="100000"/>
              </a:lnSpc>
              <a:spcBef>
                <a:spcPts val="641"/>
              </a:spcBef>
              <a:buClr>
                <a:srgbClr val="000000"/>
              </a:buClr>
              <a:buFont typeface="Symbol" charset="2"/>
              <a:buChar char=""/>
            </a:pPr>
            <a:endParaRPr b="0" lang="en-US" sz="3200" strike="noStrike" u="none">
              <a:solidFill>
                <a:srgbClr val="000000"/>
              </a:solidFill>
              <a:uFillTx/>
              <a:latin typeface="Arial"/>
            </a:endParaRPr>
          </a:p>
          <a:p>
            <a:pPr marL="216000" indent="-216000" defTabSz="457200">
              <a:lnSpc>
                <a:spcPct val="100000"/>
              </a:lnSpc>
              <a:spcBef>
                <a:spcPts val="641"/>
              </a:spcBef>
              <a:buClr>
                <a:srgbClr val="000000"/>
              </a:buClr>
              <a:buFont typeface="Symbol" charset="2"/>
              <a:buChar char=""/>
            </a:pPr>
            <a:endParaRPr b="0" lang="en-US" sz="3200" strike="noStrike" u="none">
              <a:solidFill>
                <a:srgbClr val="000000"/>
              </a:solidFill>
              <a:uFillTx/>
              <a:latin typeface="Arial"/>
            </a:endParaRPr>
          </a:p>
          <a:p>
            <a:pPr lvl="1" marL="432000" indent="-216000" defTabSz="457200">
              <a:lnSpc>
                <a:spcPct val="100000"/>
              </a:lnSpc>
              <a:spcBef>
                <a:spcPts val="641"/>
              </a:spcBef>
              <a:buClr>
                <a:srgbClr val="000000"/>
              </a:buClr>
              <a:buSzPct val="45000"/>
              <a:buFont typeface="Wingdings" charset="2"/>
              <a:buChar char=""/>
            </a:pPr>
            <a:r>
              <a:rPr b="0" lang="en-US" sz="3200" strike="noStrike" u="none">
                <a:solidFill>
                  <a:schemeClr val="dk1"/>
                </a:solidFill>
                <a:uFillTx/>
                <a:latin typeface="Calibri"/>
                <a:ea typeface="DejaVu Sans"/>
              </a:rPr>
              <a:t>Impact of Climate Change</a:t>
            </a:r>
            <a:endParaRPr b="0" lang="en-US" sz="3200" strike="noStrike" u="none">
              <a:solidFill>
                <a:srgbClr val="000000"/>
              </a:solidFill>
              <a:uFillTx/>
              <a:latin typeface="Arial"/>
            </a:endParaRPr>
          </a:p>
          <a:p>
            <a:pPr lvl="3" marL="864000" indent="-216000">
              <a:buClr>
                <a:srgbClr val="000000"/>
              </a:buClr>
              <a:buSzPct val="45000"/>
              <a:buFont typeface="Wingdings" charset="2"/>
              <a:buChar char=""/>
            </a:pPr>
            <a:r>
              <a:rPr b="0" lang="en-US" sz="2000" strike="noStrike" u="none">
                <a:solidFill>
                  <a:schemeClr val="dk1"/>
                </a:solidFill>
                <a:uFillTx/>
                <a:latin typeface="Arial"/>
                <a:ea typeface="DejaVu Sans"/>
              </a:rPr>
              <a:t>Rising sea levels </a:t>
            </a:r>
            <a:endParaRPr b="0" lang="en-US" sz="2000" strike="noStrike" u="none">
              <a:solidFill>
                <a:srgbClr val="000000"/>
              </a:solidFill>
              <a:uFillTx/>
              <a:latin typeface="Arial"/>
            </a:endParaRPr>
          </a:p>
          <a:p>
            <a:pPr lvl="3" marL="864000" indent="-216000">
              <a:buClr>
                <a:srgbClr val="000000"/>
              </a:buClr>
              <a:buSzPct val="45000"/>
              <a:buFont typeface="Wingdings" charset="2"/>
              <a:buChar char=""/>
            </a:pPr>
            <a:r>
              <a:rPr b="0" lang="en-US" sz="2000" strike="noStrike" u="none">
                <a:solidFill>
                  <a:schemeClr val="dk1"/>
                </a:solidFill>
                <a:uFillTx/>
                <a:latin typeface="Arial"/>
                <a:ea typeface="DejaVu Sans"/>
              </a:rPr>
              <a:t>Coastal flooding threaten beachfront tourism.</a:t>
            </a:r>
            <a:endParaRPr b="0" lang="en-US" sz="2000" strike="noStrike" u="none">
              <a:solidFill>
                <a:srgbClr val="000000"/>
              </a:solidFill>
              <a:uFillTx/>
              <a:latin typeface="Arial"/>
            </a:endParaRPr>
          </a:p>
          <a:p>
            <a:pPr lvl="3" marL="864000" indent="-216000">
              <a:buClr>
                <a:srgbClr val="000000"/>
              </a:buClr>
              <a:buSzPct val="45000"/>
              <a:buFont typeface="Wingdings" charset="2"/>
              <a:buChar char=""/>
            </a:pPr>
            <a:r>
              <a:rPr b="0" lang="en-US" sz="2000" strike="noStrike" u="none">
                <a:solidFill>
                  <a:schemeClr val="dk1"/>
                </a:solidFill>
                <a:uFillTx/>
                <a:latin typeface="Arial"/>
                <a:ea typeface="DejaVu Sans"/>
              </a:rPr>
              <a:t>Coral reef degradation affects marine tourism.</a:t>
            </a:r>
            <a:endParaRPr b="0" lang="en-US" sz="2000" strike="noStrike" u="none">
              <a:solidFill>
                <a:srgbClr val="000000"/>
              </a:solidFill>
              <a:uFillTx/>
              <a:latin typeface="Arial"/>
            </a:endParaRPr>
          </a:p>
          <a:p>
            <a:pPr lvl="3" marL="864000" indent="-216000">
              <a:buClr>
                <a:srgbClr val="000000"/>
              </a:buClr>
              <a:buSzPct val="45000"/>
              <a:buFont typeface="Wingdings" charset="2"/>
              <a:buChar char=""/>
            </a:pPr>
            <a:r>
              <a:rPr b="0" lang="en-US" sz="2000" strike="noStrike" u="none">
                <a:solidFill>
                  <a:schemeClr val="dk1"/>
                </a:solidFill>
                <a:uFillTx/>
                <a:latin typeface="Arial"/>
                <a:ea typeface="DejaVu Sans"/>
              </a:rPr>
              <a:t>Increased frequency of extreme weather events disrupts </a:t>
            </a:r>
            <a:endParaRPr b="0" lang="en-US" sz="2000" strike="noStrike" u="none">
              <a:solidFill>
                <a:srgbClr val="000000"/>
              </a:solidFill>
              <a:uFillTx/>
              <a:latin typeface="Arial"/>
            </a:endParaRPr>
          </a:p>
          <a:p>
            <a:pPr marL="216000" indent="-216000">
              <a:buClr>
                <a:srgbClr val="000000"/>
              </a:buClr>
              <a:buSzPct val="45000"/>
              <a:buFont typeface="Wingdings" charset="2"/>
              <a:buChar char=""/>
            </a:pPr>
            <a:endParaRPr b="0" lang="en-US" sz="1800" strike="noStrike" u="none">
              <a:solidFill>
                <a:srgbClr val="000000"/>
              </a:solidFill>
              <a:uFillTx/>
              <a:latin typeface="Arial"/>
            </a:endParaRPr>
          </a:p>
          <a:p>
            <a:pPr lvl="1" marL="432000" indent="-216000" defTabSz="457200">
              <a:lnSpc>
                <a:spcPct val="100000"/>
              </a:lnSpc>
              <a:spcBef>
                <a:spcPts val="641"/>
              </a:spcBef>
              <a:buClr>
                <a:srgbClr val="000000"/>
              </a:buClr>
              <a:buSzPct val="45000"/>
              <a:buFont typeface="Wingdings" charset="2"/>
              <a:buChar char=""/>
            </a:pPr>
            <a:r>
              <a:rPr b="0" lang="en-US" sz="3200" strike="noStrike" u="none">
                <a:solidFill>
                  <a:schemeClr val="dk1"/>
                </a:solidFill>
                <a:uFillTx/>
                <a:latin typeface="Calibri"/>
                <a:ea typeface="DejaVu Sans"/>
              </a:rPr>
              <a:t>Tourist Demand</a:t>
            </a:r>
            <a:endParaRPr b="0" lang="en-US" sz="3200" strike="noStrike" u="none">
              <a:solidFill>
                <a:srgbClr val="000000"/>
              </a:solidFill>
              <a:uFillTx/>
              <a:latin typeface="Arial"/>
            </a:endParaRPr>
          </a:p>
          <a:p>
            <a:pPr lvl="3" marL="864000" indent="-216000" defTabSz="457200">
              <a:lnSpc>
                <a:spcPct val="100000"/>
              </a:lnSpc>
              <a:spcBef>
                <a:spcPts val="1191"/>
              </a:spcBef>
              <a:spcAft>
                <a:spcPts val="992"/>
              </a:spcAft>
              <a:buClr>
                <a:srgbClr val="000000"/>
              </a:buClr>
              <a:buSzPct val="45000"/>
              <a:buFont typeface="Wingdings" charset="2"/>
              <a:buChar char=""/>
            </a:pPr>
            <a:r>
              <a:rPr b="0" lang="en-US" sz="1800" strike="noStrike" u="none">
                <a:solidFill>
                  <a:schemeClr val="dk1"/>
                </a:solidFill>
                <a:uFillTx/>
                <a:latin typeface="Arial"/>
                <a:ea typeface="DejaVu Sans"/>
              </a:rPr>
              <a:t>Friendly Travel: Increased preference for sustainable tourism.</a:t>
            </a:r>
            <a:endParaRPr b="0" lang="en-US" sz="1800" strike="noStrike" u="none">
              <a:solidFill>
                <a:srgbClr val="000000"/>
              </a:solidFill>
              <a:uFillTx/>
              <a:latin typeface="Arial"/>
            </a:endParaRPr>
          </a:p>
          <a:p>
            <a:pPr lvl="3" marL="864000" indent="-216000" defTabSz="457200">
              <a:lnSpc>
                <a:spcPct val="100000"/>
              </a:lnSpc>
              <a:spcBef>
                <a:spcPts val="1191"/>
              </a:spcBef>
              <a:spcAft>
                <a:spcPts val="992"/>
              </a:spcAft>
              <a:buClr>
                <a:srgbClr val="000000"/>
              </a:buClr>
              <a:buSzPct val="45000"/>
              <a:buFont typeface="Wingdings" charset="2"/>
              <a:buChar char=""/>
            </a:pPr>
            <a:r>
              <a:rPr b="0" lang="en-US" sz="1800" strike="noStrike" u="none">
                <a:solidFill>
                  <a:schemeClr val="dk1"/>
                </a:solidFill>
                <a:uFillTx/>
                <a:latin typeface="Arial"/>
                <a:ea typeface="DejaVu Sans"/>
              </a:rPr>
              <a:t>Cultural &amp; Community-Based Experiences: Tourists seeking authentic interactions.</a:t>
            </a:r>
            <a:endParaRPr b="0" lang="en-US" sz="1800" strike="noStrike" u="none">
              <a:solidFill>
                <a:srgbClr val="000000"/>
              </a:solidFill>
              <a:uFillTx/>
              <a:latin typeface="Arial"/>
            </a:endParaRPr>
          </a:p>
          <a:p>
            <a:pPr lvl="3" marL="864000" indent="-216000" defTabSz="457200">
              <a:lnSpc>
                <a:spcPct val="100000"/>
              </a:lnSpc>
              <a:spcBef>
                <a:spcPts val="1191"/>
              </a:spcBef>
              <a:spcAft>
                <a:spcPts val="992"/>
              </a:spcAft>
              <a:buClr>
                <a:srgbClr val="000000"/>
              </a:buClr>
              <a:buSzPct val="45000"/>
              <a:buFont typeface="Wingdings" charset="2"/>
              <a:buChar char=""/>
            </a:pPr>
            <a:r>
              <a:rPr b="0" lang="en-US" sz="1800" strike="noStrike" u="none">
                <a:solidFill>
                  <a:schemeClr val="dk1"/>
                </a:solidFill>
                <a:uFillTx/>
                <a:latin typeface="Arial"/>
                <a:ea typeface="DejaVu Sans"/>
              </a:rPr>
              <a:t>Tech-Enabled Travel: Smart tourism solutions (AI, IoT) shaping travel experiences.</a:t>
            </a:r>
            <a:endParaRPr b="0" lang="en-US" sz="1800" strike="noStrike" u="none">
              <a:solidFill>
                <a:srgbClr val="000000"/>
              </a:solidFill>
              <a:uFillTx/>
              <a:latin typeface="Arial"/>
            </a:endParaRPr>
          </a:p>
          <a:p>
            <a:pPr marL="216000" indent="-216000" defTabSz="457200">
              <a:lnSpc>
                <a:spcPct val="100000"/>
              </a:lnSpc>
              <a:spcBef>
                <a:spcPts val="1191"/>
              </a:spcBef>
              <a:spcAft>
                <a:spcPts val="992"/>
              </a:spcAft>
              <a:buClr>
                <a:srgbClr val="000000"/>
              </a:buClr>
              <a:buFont typeface="Wingdings" charset="2"/>
              <a:buChar char=""/>
            </a:pPr>
            <a:endParaRPr b="0" lang="en-US" sz="1800" strike="noStrike" u="none">
              <a:solidFill>
                <a:srgbClr val="000000"/>
              </a:solidFill>
              <a:uFillTx/>
              <a:latin typeface="Arial"/>
            </a:endParaRPr>
          </a:p>
          <a:p>
            <a:pPr defTabSz="914400">
              <a:lnSpc>
                <a:spcPct val="100000"/>
              </a:lnSpc>
              <a:tabLst>
                <a:tab algn="l" pos="0"/>
              </a:tabLst>
            </a:pPr>
            <a:endParaRPr b="0" lang="en-US" sz="2000" strike="noStrike" u="none">
              <a:solidFill>
                <a:srgbClr val="000000"/>
              </a:solidFill>
              <a:uFillTx/>
              <a:latin typeface="Arial"/>
            </a:endParaRPr>
          </a:p>
          <a:p>
            <a:pPr defTabSz="914400">
              <a:lnSpc>
                <a:spcPct val="100000"/>
              </a:lnSpc>
              <a:tabLst>
                <a:tab algn="l" pos="0"/>
              </a:tabLst>
            </a:pPr>
            <a:endParaRPr b="0" lang="en-US"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PlaceHolder 1"/>
          <p:cNvSpPr>
            <a:spLocks noGrp="1"/>
          </p:cNvSpPr>
          <p:nvPr>
            <p:ph type="title"/>
          </p:nvPr>
        </p:nvSpPr>
        <p:spPr>
          <a:xfrm>
            <a:off x="839880" y="457200"/>
            <a:ext cx="3929400" cy="1597320"/>
          </a:xfrm>
          <a:prstGeom prst="rect">
            <a:avLst/>
          </a:prstGeom>
          <a:noFill/>
          <a:ln w="0">
            <a:noFill/>
          </a:ln>
        </p:spPr>
        <p:txBody>
          <a:bodyPr lIns="91440" rIns="91440" tIns="45720" bIns="45720" anchor="b">
            <a:noAutofit/>
          </a:bodyPr>
          <a:p>
            <a:pPr indent="0" algn="ctr">
              <a:buNone/>
            </a:pPr>
            <a:endParaRPr b="0" lang="en-US" sz="1800" strike="noStrike" u="none">
              <a:solidFill>
                <a:srgbClr val="000000"/>
              </a:solidFill>
              <a:uFillTx/>
              <a:latin typeface="Arial"/>
            </a:endParaRPr>
          </a:p>
        </p:txBody>
      </p:sp>
      <p:sp>
        <p:nvSpPr>
          <p:cNvPr id="90" name="PlaceHolder 2"/>
          <p:cNvSpPr>
            <a:spLocks noGrp="1"/>
          </p:cNvSpPr>
          <p:nvPr>
            <p:ph/>
          </p:nvPr>
        </p:nvSpPr>
        <p:spPr>
          <a:xfrm>
            <a:off x="5183280" y="987480"/>
            <a:ext cx="6169320" cy="4870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91" name="PlaceHolder 3"/>
          <p:cNvSpPr>
            <a:spLocks noGrp="1"/>
          </p:cNvSpPr>
          <p:nvPr>
            <p:ph/>
          </p:nvPr>
        </p:nvSpPr>
        <p:spPr>
          <a:xfrm>
            <a:off x="839880" y="2057400"/>
            <a:ext cx="3929400" cy="3808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92" name="Rectangle 5"/>
          <p:cNvSpPr/>
          <p:nvPr/>
        </p:nvSpPr>
        <p:spPr>
          <a:xfrm>
            <a:off x="0" y="0"/>
            <a:ext cx="12189240" cy="6896160"/>
          </a:xfrm>
          <a:prstGeom prst="rect">
            <a:avLst/>
          </a:prstGeom>
          <a:solidFill>
            <a:schemeClr val="lt1"/>
          </a:solidFill>
          <a:ln w="12600">
            <a:noFill/>
          </a:ln>
        </p:spPr>
        <p:style>
          <a:lnRef idx="0"/>
          <a:fillRef idx="0"/>
          <a:effectRef idx="0"/>
          <a:fontRef idx="minor"/>
        </p:style>
        <p:txBody>
          <a:bodyPr lIns="90000" rIns="90000" tIns="45000" bIns="45000" anchor="ctr">
            <a:noAutofit/>
          </a:bodyPr>
          <a:p>
            <a:endParaRPr b="0" lang="x-none" sz="1800" strike="noStrike" u="none">
              <a:solidFill>
                <a:schemeClr val="lt1"/>
              </a:solidFill>
              <a:uFillTx/>
              <a:latin typeface="Arial"/>
              <a:ea typeface="DejaVu Sans"/>
            </a:endParaRPr>
          </a:p>
        </p:txBody>
      </p:sp>
      <p:pic>
        <p:nvPicPr>
          <p:cNvPr id="93" name="Picture 2" descr=""/>
          <p:cNvPicPr/>
          <p:nvPr/>
        </p:nvPicPr>
        <p:blipFill>
          <a:blip r:embed="rId1"/>
          <a:stretch/>
        </p:blipFill>
        <p:spPr>
          <a:xfrm>
            <a:off x="0" y="39240"/>
            <a:ext cx="1353960" cy="1502640"/>
          </a:xfrm>
          <a:prstGeom prst="rect">
            <a:avLst/>
          </a:prstGeom>
          <a:ln w="0">
            <a:noFill/>
          </a:ln>
        </p:spPr>
      </p:pic>
      <p:sp>
        <p:nvSpPr>
          <p:cNvPr id="94" name="Rectangle: Rounded Corners 2"/>
          <p:cNvSpPr/>
          <p:nvPr/>
        </p:nvSpPr>
        <p:spPr>
          <a:xfrm>
            <a:off x="2286000" y="327240"/>
            <a:ext cx="9068760" cy="69840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algn="ctr" defTabSz="914400">
              <a:lnSpc>
                <a:spcPct val="100000"/>
              </a:lnSpc>
            </a:pPr>
            <a:endParaRPr b="0" lang="en-US" sz="3200" strike="noStrike" u="none">
              <a:solidFill>
                <a:srgbClr val="000000"/>
              </a:solidFill>
              <a:uFillTx/>
              <a:latin typeface="Arial"/>
            </a:endParaRPr>
          </a:p>
          <a:p>
            <a:r>
              <a:rPr b="1" lang="en-US" sz="3200" strike="noStrike" u="none">
                <a:solidFill>
                  <a:srgbClr val="00b0f0"/>
                </a:solidFill>
                <a:uFillTx/>
                <a:latin typeface="Century Gothic"/>
                <a:ea typeface="DejaVu Sans"/>
              </a:rPr>
              <a:t>The Role of Students Innovations</a:t>
            </a:r>
            <a:endParaRPr b="0" lang="en-US" sz="3200" strike="noStrike" u="none">
              <a:solidFill>
                <a:srgbClr val="000000"/>
              </a:solidFill>
              <a:uFillTx/>
              <a:latin typeface="Arial"/>
            </a:endParaRPr>
          </a:p>
        </p:txBody>
      </p:sp>
      <p:cxnSp>
        <p:nvCxnSpPr>
          <p:cNvPr id="95" name="Straight Connector 2"/>
          <p:cNvCxnSpPr/>
          <p:nvPr/>
        </p:nvCxnSpPr>
        <p:spPr>
          <a:xfrm>
            <a:off x="2167200" y="1353240"/>
            <a:ext cx="8966160" cy="2880"/>
          </a:xfrm>
          <a:prstGeom prst="straightConnector1">
            <a:avLst/>
          </a:prstGeom>
          <a:ln w="127080">
            <a:solidFill>
              <a:srgbClr val="ffc000"/>
            </a:solidFill>
            <a:miter/>
          </a:ln>
        </p:spPr>
      </p:cxnSp>
      <p:sp>
        <p:nvSpPr>
          <p:cNvPr id="96" name="Rectangle 7"/>
          <p:cNvSpPr/>
          <p:nvPr/>
        </p:nvSpPr>
        <p:spPr>
          <a:xfrm>
            <a:off x="834120" y="864720"/>
            <a:ext cx="10889640" cy="5206320"/>
          </a:xfrm>
          <a:prstGeom prst="rect">
            <a:avLst/>
          </a:prstGeom>
          <a:noFill/>
          <a:ln w="12600">
            <a:noFill/>
          </a:ln>
        </p:spPr>
        <p:style>
          <a:lnRef idx="0"/>
          <a:fillRef idx="0"/>
          <a:effectRef idx="0"/>
          <a:fontRef idx="minor"/>
        </p:style>
        <p:txBody>
          <a:bodyPr lIns="90000" rIns="90000" tIns="45000" bIns="45000" anchor="t">
            <a:noAutofit/>
          </a:bodyPr>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p:txBody>
      </p:sp>
      <p:grpSp>
        <p:nvGrpSpPr>
          <p:cNvPr id="97" name="Group 2"/>
          <p:cNvGrpSpPr/>
          <p:nvPr/>
        </p:nvGrpSpPr>
        <p:grpSpPr>
          <a:xfrm>
            <a:off x="0" y="6400440"/>
            <a:ext cx="12188880" cy="500760"/>
            <a:chOff x="0" y="6400440"/>
            <a:chExt cx="12188880" cy="500760"/>
          </a:xfrm>
        </p:grpSpPr>
        <p:sp>
          <p:nvSpPr>
            <p:cNvPr id="98" name="Rectangle 8"/>
            <p:cNvSpPr/>
            <p:nvPr/>
          </p:nvSpPr>
          <p:spPr>
            <a:xfrm>
              <a:off x="6040080" y="6400440"/>
              <a:ext cx="6148800" cy="495720"/>
            </a:xfrm>
            <a:prstGeom prst="rect">
              <a:avLst/>
            </a:prstGeom>
            <a:solidFill>
              <a:srgbClr val="00b0f0"/>
            </a:solidFill>
            <a:ln w="12600">
              <a:noFill/>
            </a:ln>
          </p:spPr>
          <p:style>
            <a:lnRef idx="0"/>
            <a:fillRef idx="0"/>
            <a:effectRef idx="0"/>
            <a:fontRef idx="minor"/>
          </p:style>
          <p:txBody>
            <a:bodyPr lIns="90000" rIns="90000" tIns="45000" bIns="45000" anchor="ctr">
              <a:noAutofit/>
            </a:bodyPr>
            <a:p>
              <a:pPr algn="r" defTabSz="914400">
                <a:lnSpc>
                  <a:spcPct val="100000"/>
                </a:lnSpc>
              </a:pPr>
              <a:r>
                <a:rPr b="1" lang="en-US" sz="1800" strike="noStrike" u="none">
                  <a:solidFill>
                    <a:srgbClr val="ffc000"/>
                  </a:solidFill>
                  <a:uFillTx/>
                  <a:latin typeface="Arial"/>
                  <a:ea typeface="DejaVu Sans"/>
                </a:rPr>
                <a:t>www.suza.ac.tz</a:t>
              </a:r>
              <a:endParaRPr b="0" lang="en-US" sz="1800" strike="noStrike" u="none">
                <a:solidFill>
                  <a:srgbClr val="ffffff"/>
                </a:solidFill>
                <a:uFillTx/>
                <a:latin typeface="Arial"/>
              </a:endParaRPr>
            </a:p>
          </p:txBody>
        </p:sp>
        <p:sp>
          <p:nvSpPr>
            <p:cNvPr id="99" name="Rectangle 9"/>
            <p:cNvSpPr/>
            <p:nvPr/>
          </p:nvSpPr>
          <p:spPr>
            <a:xfrm>
              <a:off x="0" y="6405480"/>
              <a:ext cx="6037200" cy="495720"/>
            </a:xfrm>
            <a:prstGeom prst="rect">
              <a:avLst/>
            </a:prstGeom>
            <a:solidFill>
              <a:srgbClr val="00b050"/>
            </a:solidFill>
            <a:ln w="12600">
              <a:noFill/>
            </a:ln>
          </p:spPr>
          <p:style>
            <a:lnRef idx="0"/>
            <a:fillRef idx="0"/>
            <a:effectRef idx="0"/>
            <a:fontRef idx="minor"/>
          </p:style>
          <p:txBody>
            <a:bodyPr lIns="90000" rIns="90000" tIns="45000" bIns="45000" anchor="ctr">
              <a:noAutofit/>
            </a:bodyPr>
            <a:p>
              <a:pPr defTabSz="914400">
                <a:lnSpc>
                  <a:spcPct val="100000"/>
                </a:lnSpc>
              </a:pPr>
              <a:r>
                <a:rPr b="1" i="1" lang="en-US" sz="2400" strike="noStrike" u="none">
                  <a:solidFill>
                    <a:srgbClr val="ffc000"/>
                  </a:solidFill>
                  <a:uFillTx/>
                  <a:latin typeface="Brush Script MT"/>
                  <a:ea typeface="DejaVu Sans"/>
                </a:rPr>
                <a:t>Catalyst for Social Changes</a:t>
              </a:r>
              <a:endParaRPr b="0" lang="en-US" sz="2400" strike="noStrike" u="none">
                <a:solidFill>
                  <a:srgbClr val="ffffff"/>
                </a:solidFill>
                <a:uFillTx/>
                <a:latin typeface="Arial"/>
              </a:endParaRPr>
            </a:p>
          </p:txBody>
        </p:sp>
      </p:grpSp>
      <p:sp>
        <p:nvSpPr>
          <p:cNvPr id="100" name="Round Single Corner Rectangle 3"/>
          <p:cNvSpPr/>
          <p:nvPr/>
        </p:nvSpPr>
        <p:spPr>
          <a:xfrm>
            <a:off x="1189440" y="1591200"/>
            <a:ext cx="10441080" cy="4517640"/>
          </a:xfrm>
          <a:prstGeom prst="round1Rect">
            <a:avLst>
              <a:gd name="adj" fmla="val 16667"/>
            </a:avLst>
          </a:prstGeom>
          <a:gradFill rotWithShape="0">
            <a:gsLst>
              <a:gs pos="0">
                <a:srgbClr val="9ee256"/>
              </a:gs>
              <a:gs pos="100000">
                <a:srgbClr val="52762d"/>
              </a:gs>
            </a:gsLst>
            <a:lin ang="5400000"/>
          </a:gradFill>
          <a:ln w="12600">
            <a:solidFill>
              <a:srgbClr val="4472c4"/>
            </a:solidFill>
            <a:miter/>
          </a:ln>
        </p:spPr>
        <p:style>
          <a:lnRef idx="0"/>
          <a:fillRef idx="0"/>
          <a:effectRef idx="0"/>
          <a:fontRef idx="minor"/>
        </p:style>
        <p:txBody>
          <a:bodyPr lIns="90000" rIns="90000" tIns="45000" bIns="45000" anchor="ctr">
            <a:noAutofit/>
          </a:bodyPr>
          <a:p>
            <a:pPr marL="216000" indent="-216000" defTabSz="457200">
              <a:lnSpc>
                <a:spcPct val="100000"/>
              </a:lnSpc>
              <a:spcBef>
                <a:spcPts val="641"/>
              </a:spcBef>
              <a:buClr>
                <a:srgbClr val="000000"/>
              </a:buClr>
              <a:buFont typeface="Symbol" charset="2"/>
              <a:buChar char=""/>
            </a:pPr>
            <a:endParaRPr b="0" lang="en-US" sz="3200" strike="noStrike" u="none">
              <a:solidFill>
                <a:srgbClr val="000000"/>
              </a:solidFill>
              <a:uFillTx/>
              <a:latin typeface="Arial"/>
            </a:endParaRPr>
          </a:p>
          <a:p>
            <a:pPr lvl="1" marL="432000" indent="-216000">
              <a:spcBef>
                <a:spcPts val="1191"/>
              </a:spcBef>
              <a:spcAft>
                <a:spcPts val="992"/>
              </a:spcAft>
              <a:buClr>
                <a:srgbClr val="000000"/>
              </a:buClr>
              <a:buSzPct val="45000"/>
              <a:buFont typeface="Wingdings" charset="2"/>
              <a:buChar char=""/>
            </a:pPr>
            <a:endParaRPr b="0" lang="en-US" sz="2200" strike="noStrike" u="none">
              <a:solidFill>
                <a:srgbClr val="000000"/>
              </a:solidFill>
              <a:uFillTx/>
              <a:latin typeface="Arial"/>
            </a:endParaRPr>
          </a:p>
          <a:p>
            <a:pPr marL="216000" indent="-216000" defTabSz="457200">
              <a:lnSpc>
                <a:spcPct val="100000"/>
              </a:lnSpc>
              <a:spcBef>
                <a:spcPts val="641"/>
              </a:spcBef>
              <a:buClr>
                <a:srgbClr val="000000"/>
              </a:buClr>
              <a:buFont typeface="Symbol" charset="2"/>
              <a:buChar char=""/>
            </a:pPr>
            <a:endParaRPr b="0" lang="en-US" sz="3200" strike="noStrike" u="none">
              <a:solidFill>
                <a:srgbClr val="000000"/>
              </a:solidFill>
              <a:uFillTx/>
              <a:latin typeface="Arial"/>
            </a:endParaRPr>
          </a:p>
          <a:p>
            <a:pPr defTabSz="914400">
              <a:lnSpc>
                <a:spcPct val="100000"/>
              </a:lnSpc>
              <a:tabLst>
                <a:tab algn="l" pos="0"/>
              </a:tabLst>
            </a:pPr>
            <a:endParaRPr b="0" lang="en-US" sz="2000" strike="noStrike" u="none">
              <a:solidFill>
                <a:srgbClr val="000000"/>
              </a:solidFill>
              <a:uFillTx/>
              <a:latin typeface="Arial"/>
            </a:endParaRPr>
          </a:p>
          <a:p>
            <a:pPr defTabSz="914400">
              <a:lnSpc>
                <a:spcPct val="100000"/>
              </a:lnSpc>
              <a:tabLst>
                <a:tab algn="l" pos="0"/>
              </a:tabLst>
            </a:pPr>
            <a:endParaRPr b="0" lang="en-US" sz="2000" strike="noStrike" u="none">
              <a:solidFill>
                <a:srgbClr val="000000"/>
              </a:solidFill>
              <a:uFillTx/>
              <a:latin typeface="Arial"/>
            </a:endParaRPr>
          </a:p>
        </p:txBody>
      </p:sp>
      <p:sp>
        <p:nvSpPr>
          <p:cNvPr id="101" name=""/>
          <p:cNvSpPr/>
          <p:nvPr/>
        </p:nvSpPr>
        <p:spPr>
          <a:xfrm>
            <a:off x="2286000" y="1828800"/>
            <a:ext cx="2743200" cy="2057400"/>
          </a:xfrm>
          <a:prstGeom prst="ellipse">
            <a:avLst/>
          </a:prstGeom>
          <a:solidFill>
            <a:srgbClr val="729fcf"/>
          </a:solidFill>
          <a:ln w="0">
            <a:solidFill>
              <a:srgbClr val="3465a4"/>
            </a:solidFill>
          </a:ln>
        </p:spPr>
        <p:style>
          <a:lnRef idx="0"/>
          <a:fillRef idx="0"/>
          <a:effectRef idx="0"/>
          <a:fontRef idx="minor"/>
        </p:style>
        <p:txBody>
          <a:bodyPr lIns="90000" rIns="90000" tIns="45000" bIns="45000" anchor="ctr">
            <a:noAutofit/>
          </a:bodyPr>
          <a:p>
            <a:pPr algn="ctr">
              <a:lnSpc>
                <a:spcPct val="100000"/>
              </a:lnSpc>
              <a:spcBef>
                <a:spcPts val="1191"/>
              </a:spcBef>
              <a:spcAft>
                <a:spcPts val="992"/>
              </a:spcAft>
            </a:pPr>
            <a:r>
              <a:rPr b="1" lang="en-US" sz="1800" strike="noStrike" u="none">
                <a:solidFill>
                  <a:schemeClr val="dk1"/>
                </a:solidFill>
                <a:uFillTx/>
                <a:latin typeface="Calibri"/>
                <a:ea typeface="DejaVu Sans"/>
              </a:rPr>
              <a:t>Students as Change Agents: </a:t>
            </a:r>
            <a:r>
              <a:rPr b="0" lang="en-US" sz="1800" strike="noStrike" u="none">
                <a:solidFill>
                  <a:schemeClr val="dk1"/>
                </a:solidFill>
                <a:uFillTx/>
                <a:latin typeface="Calibri"/>
                <a:ea typeface="DejaVu Sans"/>
              </a:rPr>
              <a:t>Developing sustainable and tech-driven solutions.</a:t>
            </a:r>
            <a:endParaRPr b="0" lang="en-US" sz="1800" strike="noStrike" u="none">
              <a:solidFill>
                <a:srgbClr val="000000"/>
              </a:solidFill>
              <a:uFillTx/>
              <a:latin typeface="Arial"/>
            </a:endParaRPr>
          </a:p>
        </p:txBody>
      </p:sp>
      <p:sp>
        <p:nvSpPr>
          <p:cNvPr id="102" name=""/>
          <p:cNvSpPr/>
          <p:nvPr/>
        </p:nvSpPr>
        <p:spPr>
          <a:xfrm>
            <a:off x="6629400" y="1828800"/>
            <a:ext cx="2743200" cy="2057400"/>
          </a:xfrm>
          <a:prstGeom prst="ellipse">
            <a:avLst/>
          </a:prstGeom>
          <a:solidFill>
            <a:srgbClr val="729fcf"/>
          </a:solidFill>
          <a:ln w="0">
            <a:solidFill>
              <a:srgbClr val="3465a4"/>
            </a:solidFill>
          </a:ln>
        </p:spPr>
        <p:style>
          <a:lnRef idx="0"/>
          <a:fillRef idx="0"/>
          <a:effectRef idx="0"/>
          <a:fontRef idx="minor"/>
        </p:style>
        <p:txBody>
          <a:bodyPr lIns="90000" rIns="90000" tIns="45000" bIns="45000" anchor="ctr">
            <a:noAutofit/>
          </a:bodyPr>
          <a:p>
            <a:pPr algn="ctr">
              <a:lnSpc>
                <a:spcPct val="100000"/>
              </a:lnSpc>
              <a:spcBef>
                <a:spcPts val="1191"/>
              </a:spcBef>
              <a:spcAft>
                <a:spcPts val="992"/>
              </a:spcAft>
            </a:pPr>
            <a:r>
              <a:rPr b="0" lang="en-US" sz="1800" strike="noStrike" u="none">
                <a:solidFill>
                  <a:schemeClr val="dk1"/>
                </a:solidFill>
                <a:uFillTx/>
                <a:latin typeface="Calibri"/>
                <a:ea typeface="DejaVu Sans"/>
              </a:rPr>
              <a:t>Collaboration with Universities &amp; Organizations: Example – WasteX Lab &amp; UNDP.</a:t>
            </a:r>
            <a:endParaRPr b="0" lang="en-US" sz="1800" strike="noStrike" u="none">
              <a:solidFill>
                <a:srgbClr val="000000"/>
              </a:solidFill>
              <a:uFillTx/>
              <a:latin typeface="Arial"/>
            </a:endParaRPr>
          </a:p>
        </p:txBody>
      </p:sp>
      <p:sp>
        <p:nvSpPr>
          <p:cNvPr id="103" name=""/>
          <p:cNvSpPr/>
          <p:nvPr/>
        </p:nvSpPr>
        <p:spPr>
          <a:xfrm>
            <a:off x="4572000" y="4013640"/>
            <a:ext cx="2743200" cy="2057400"/>
          </a:xfrm>
          <a:prstGeom prst="ellipse">
            <a:avLst/>
          </a:prstGeom>
          <a:solidFill>
            <a:srgbClr val="729fcf"/>
          </a:solidFill>
          <a:ln w="0">
            <a:solidFill>
              <a:srgbClr val="3465a4"/>
            </a:solidFill>
          </a:ln>
        </p:spPr>
        <p:style>
          <a:lnRef idx="0"/>
          <a:fillRef idx="0"/>
          <a:effectRef idx="0"/>
          <a:fontRef idx="minor"/>
        </p:style>
        <p:txBody>
          <a:bodyPr lIns="90000" rIns="90000" tIns="45000" bIns="45000" anchor="ctr">
            <a:noAutofit/>
          </a:bodyPr>
          <a:p>
            <a:pPr algn="ctr">
              <a:lnSpc>
                <a:spcPct val="100000"/>
              </a:lnSpc>
              <a:spcBef>
                <a:spcPts val="1191"/>
              </a:spcBef>
              <a:spcAft>
                <a:spcPts val="992"/>
              </a:spcAft>
            </a:pPr>
            <a:r>
              <a:rPr b="0" lang="en-US" sz="1800" strike="noStrike" u="none">
                <a:solidFill>
                  <a:schemeClr val="dk1"/>
                </a:solidFill>
                <a:uFillTx/>
                <a:latin typeface="Calibri"/>
                <a:ea typeface="DejaVu Sans"/>
              </a:rPr>
              <a:t>Real-World Learning: Applying skills in AI, IT, and GeoInformatics to solve challenges</a:t>
            </a:r>
            <a:endParaRPr b="0" lang="en-US" sz="1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type="title"/>
          </p:nvPr>
        </p:nvSpPr>
        <p:spPr>
          <a:xfrm>
            <a:off x="839880" y="457200"/>
            <a:ext cx="3929400" cy="1597320"/>
          </a:xfrm>
          <a:prstGeom prst="rect">
            <a:avLst/>
          </a:prstGeom>
          <a:noFill/>
          <a:ln w="0">
            <a:noFill/>
          </a:ln>
        </p:spPr>
        <p:txBody>
          <a:bodyPr lIns="91440" rIns="91440" tIns="45720" bIns="45720" anchor="b">
            <a:noAutofit/>
          </a:bodyPr>
          <a:p>
            <a:pPr indent="0" algn="ctr">
              <a:buNone/>
            </a:pPr>
            <a:endParaRPr b="0" lang="en-US" sz="1800" strike="noStrike" u="none">
              <a:solidFill>
                <a:srgbClr val="000000"/>
              </a:solidFill>
              <a:uFillTx/>
              <a:latin typeface="Arial"/>
            </a:endParaRPr>
          </a:p>
        </p:txBody>
      </p:sp>
      <p:sp>
        <p:nvSpPr>
          <p:cNvPr id="105" name="PlaceHolder 2"/>
          <p:cNvSpPr>
            <a:spLocks noGrp="1"/>
          </p:cNvSpPr>
          <p:nvPr>
            <p:ph/>
          </p:nvPr>
        </p:nvSpPr>
        <p:spPr>
          <a:xfrm>
            <a:off x="5183280" y="987480"/>
            <a:ext cx="6169320" cy="4870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106" name="PlaceHolder 3"/>
          <p:cNvSpPr>
            <a:spLocks noGrp="1"/>
          </p:cNvSpPr>
          <p:nvPr>
            <p:ph/>
          </p:nvPr>
        </p:nvSpPr>
        <p:spPr>
          <a:xfrm>
            <a:off x="839880" y="2057400"/>
            <a:ext cx="3929400" cy="3808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107" name="Rectangle 53"/>
          <p:cNvSpPr/>
          <p:nvPr/>
        </p:nvSpPr>
        <p:spPr>
          <a:xfrm>
            <a:off x="0" y="0"/>
            <a:ext cx="12189240" cy="6896160"/>
          </a:xfrm>
          <a:prstGeom prst="rect">
            <a:avLst/>
          </a:prstGeom>
          <a:solidFill>
            <a:schemeClr val="lt1"/>
          </a:solidFill>
          <a:ln w="12600">
            <a:noFill/>
          </a:ln>
        </p:spPr>
        <p:style>
          <a:lnRef idx="0"/>
          <a:fillRef idx="0"/>
          <a:effectRef idx="0"/>
          <a:fontRef idx="minor"/>
        </p:style>
        <p:txBody>
          <a:bodyPr lIns="90000" rIns="90000" tIns="45000" bIns="45000" anchor="ctr">
            <a:noAutofit/>
          </a:bodyPr>
          <a:p>
            <a:endParaRPr b="0" lang="x-none" sz="1800" strike="noStrike" u="none">
              <a:solidFill>
                <a:schemeClr val="lt1"/>
              </a:solidFill>
              <a:uFillTx/>
              <a:latin typeface="Arial"/>
              <a:ea typeface="DejaVu Sans"/>
            </a:endParaRPr>
          </a:p>
        </p:txBody>
      </p:sp>
      <p:pic>
        <p:nvPicPr>
          <p:cNvPr id="108" name="Picture 14" descr=""/>
          <p:cNvPicPr/>
          <p:nvPr/>
        </p:nvPicPr>
        <p:blipFill>
          <a:blip r:embed="rId1"/>
          <a:stretch/>
        </p:blipFill>
        <p:spPr>
          <a:xfrm>
            <a:off x="0" y="39240"/>
            <a:ext cx="1353960" cy="1502640"/>
          </a:xfrm>
          <a:prstGeom prst="rect">
            <a:avLst/>
          </a:prstGeom>
          <a:ln w="0">
            <a:noFill/>
          </a:ln>
        </p:spPr>
      </p:pic>
      <p:sp>
        <p:nvSpPr>
          <p:cNvPr id="109" name="Rectangle: Rounded Corners 15"/>
          <p:cNvSpPr/>
          <p:nvPr/>
        </p:nvSpPr>
        <p:spPr>
          <a:xfrm>
            <a:off x="2286000" y="327240"/>
            <a:ext cx="9068760" cy="69840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algn="ctr" defTabSz="914400">
              <a:lnSpc>
                <a:spcPct val="100000"/>
              </a:lnSpc>
            </a:pPr>
            <a:endParaRPr b="0" lang="en-US" sz="3200" strike="noStrike" u="none">
              <a:solidFill>
                <a:srgbClr val="000000"/>
              </a:solidFill>
              <a:uFillTx/>
              <a:latin typeface="Arial"/>
            </a:endParaRPr>
          </a:p>
          <a:p>
            <a:r>
              <a:rPr b="1" lang="en-US" sz="3200" strike="noStrike" u="none">
                <a:solidFill>
                  <a:srgbClr val="00b0f0"/>
                </a:solidFill>
                <a:uFillTx/>
                <a:latin typeface="Century Gothic"/>
                <a:ea typeface="DejaVu Sans"/>
              </a:rPr>
              <a:t>WasteX Lab – A Hub for Innovators</a:t>
            </a:r>
            <a:endParaRPr b="0" lang="en-US" sz="3200" strike="noStrike" u="none">
              <a:solidFill>
                <a:srgbClr val="000000"/>
              </a:solidFill>
              <a:uFillTx/>
              <a:latin typeface="Arial"/>
            </a:endParaRPr>
          </a:p>
          <a:p>
            <a:endParaRPr b="0" lang="en-US" sz="3200" strike="noStrike" u="none">
              <a:solidFill>
                <a:srgbClr val="000000"/>
              </a:solidFill>
              <a:uFillTx/>
              <a:latin typeface="Arial"/>
            </a:endParaRPr>
          </a:p>
        </p:txBody>
      </p:sp>
      <p:cxnSp>
        <p:nvCxnSpPr>
          <p:cNvPr id="110" name="Straight Connector 14"/>
          <p:cNvCxnSpPr/>
          <p:nvPr/>
        </p:nvCxnSpPr>
        <p:spPr>
          <a:xfrm>
            <a:off x="2167200" y="1353240"/>
            <a:ext cx="8966160" cy="2880"/>
          </a:xfrm>
          <a:prstGeom prst="straightConnector1">
            <a:avLst/>
          </a:prstGeom>
          <a:ln w="127080">
            <a:solidFill>
              <a:srgbClr val="ffc000"/>
            </a:solidFill>
            <a:miter/>
          </a:ln>
        </p:spPr>
      </p:cxnSp>
      <p:sp>
        <p:nvSpPr>
          <p:cNvPr id="111" name="Rectangle 54"/>
          <p:cNvSpPr/>
          <p:nvPr/>
        </p:nvSpPr>
        <p:spPr>
          <a:xfrm>
            <a:off x="834120" y="864720"/>
            <a:ext cx="10889640" cy="5206320"/>
          </a:xfrm>
          <a:prstGeom prst="rect">
            <a:avLst/>
          </a:prstGeom>
          <a:noFill/>
          <a:ln w="12600">
            <a:noFill/>
          </a:ln>
        </p:spPr>
        <p:style>
          <a:lnRef idx="0"/>
          <a:fillRef idx="0"/>
          <a:effectRef idx="0"/>
          <a:fontRef idx="minor"/>
        </p:style>
        <p:txBody>
          <a:bodyPr lIns="90000" rIns="90000" tIns="45000" bIns="45000" anchor="t">
            <a:noAutofit/>
          </a:bodyPr>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p:txBody>
      </p:sp>
      <p:grpSp>
        <p:nvGrpSpPr>
          <p:cNvPr id="112" name="Group 14"/>
          <p:cNvGrpSpPr/>
          <p:nvPr/>
        </p:nvGrpSpPr>
        <p:grpSpPr>
          <a:xfrm>
            <a:off x="0" y="6400440"/>
            <a:ext cx="12188880" cy="500760"/>
            <a:chOff x="0" y="6400440"/>
            <a:chExt cx="12188880" cy="500760"/>
          </a:xfrm>
        </p:grpSpPr>
        <p:sp>
          <p:nvSpPr>
            <p:cNvPr id="113" name="Rectangle 55"/>
            <p:cNvSpPr/>
            <p:nvPr/>
          </p:nvSpPr>
          <p:spPr>
            <a:xfrm>
              <a:off x="6040080" y="6400440"/>
              <a:ext cx="6148800" cy="495720"/>
            </a:xfrm>
            <a:prstGeom prst="rect">
              <a:avLst/>
            </a:prstGeom>
            <a:solidFill>
              <a:srgbClr val="00b0f0"/>
            </a:solidFill>
            <a:ln w="12600">
              <a:noFill/>
            </a:ln>
          </p:spPr>
          <p:style>
            <a:lnRef idx="0"/>
            <a:fillRef idx="0"/>
            <a:effectRef idx="0"/>
            <a:fontRef idx="minor"/>
          </p:style>
          <p:txBody>
            <a:bodyPr lIns="90000" rIns="90000" tIns="45000" bIns="45000" anchor="ctr">
              <a:noAutofit/>
            </a:bodyPr>
            <a:p>
              <a:pPr algn="r" defTabSz="914400">
                <a:lnSpc>
                  <a:spcPct val="100000"/>
                </a:lnSpc>
              </a:pPr>
              <a:r>
                <a:rPr b="1" lang="en-US" sz="1800" strike="noStrike" u="none">
                  <a:solidFill>
                    <a:srgbClr val="ffc000"/>
                  </a:solidFill>
                  <a:uFillTx/>
                  <a:latin typeface="Arial"/>
                  <a:ea typeface="DejaVu Sans"/>
                </a:rPr>
                <a:t>www.suza.ac.tz</a:t>
              </a:r>
              <a:endParaRPr b="0" lang="en-US" sz="1800" strike="noStrike" u="none">
                <a:solidFill>
                  <a:srgbClr val="ffffff"/>
                </a:solidFill>
                <a:uFillTx/>
                <a:latin typeface="Arial"/>
              </a:endParaRPr>
            </a:p>
          </p:txBody>
        </p:sp>
        <p:sp>
          <p:nvSpPr>
            <p:cNvPr id="114" name="Rectangle 56"/>
            <p:cNvSpPr/>
            <p:nvPr/>
          </p:nvSpPr>
          <p:spPr>
            <a:xfrm>
              <a:off x="0" y="6405480"/>
              <a:ext cx="6037200" cy="495720"/>
            </a:xfrm>
            <a:prstGeom prst="rect">
              <a:avLst/>
            </a:prstGeom>
            <a:solidFill>
              <a:srgbClr val="00b050"/>
            </a:solidFill>
            <a:ln w="12600">
              <a:noFill/>
            </a:ln>
          </p:spPr>
          <p:style>
            <a:lnRef idx="0"/>
            <a:fillRef idx="0"/>
            <a:effectRef idx="0"/>
            <a:fontRef idx="minor"/>
          </p:style>
          <p:txBody>
            <a:bodyPr lIns="90000" rIns="90000" tIns="45000" bIns="45000" anchor="ctr">
              <a:noAutofit/>
            </a:bodyPr>
            <a:p>
              <a:pPr defTabSz="914400">
                <a:lnSpc>
                  <a:spcPct val="100000"/>
                </a:lnSpc>
              </a:pPr>
              <a:r>
                <a:rPr b="1" i="1" lang="en-US" sz="2400" strike="noStrike" u="none">
                  <a:solidFill>
                    <a:srgbClr val="ffc000"/>
                  </a:solidFill>
                  <a:uFillTx/>
                  <a:latin typeface="Brush Script MT"/>
                  <a:ea typeface="DejaVu Sans"/>
                </a:rPr>
                <a:t>Catalyst for Social Changes</a:t>
              </a:r>
              <a:endParaRPr b="0" lang="en-US" sz="2400" strike="noStrike" u="none">
                <a:solidFill>
                  <a:srgbClr val="ffffff"/>
                </a:solidFill>
                <a:uFillTx/>
                <a:latin typeface="Arial"/>
              </a:endParaRPr>
            </a:p>
          </p:txBody>
        </p:sp>
      </p:grpSp>
      <p:sp>
        <p:nvSpPr>
          <p:cNvPr id="115" name="Round Single Corner Rectangle 13"/>
          <p:cNvSpPr/>
          <p:nvPr/>
        </p:nvSpPr>
        <p:spPr>
          <a:xfrm>
            <a:off x="1189440" y="1591200"/>
            <a:ext cx="10441080" cy="4517640"/>
          </a:xfrm>
          <a:prstGeom prst="round1Rect">
            <a:avLst>
              <a:gd name="adj" fmla="val 16667"/>
            </a:avLst>
          </a:prstGeom>
          <a:gradFill rotWithShape="0">
            <a:gsLst>
              <a:gs pos="0">
                <a:srgbClr val="9ee256"/>
              </a:gs>
              <a:gs pos="100000">
                <a:srgbClr val="52762d"/>
              </a:gs>
            </a:gsLst>
            <a:lin ang="5400000"/>
          </a:gradFill>
          <a:ln w="12600">
            <a:solidFill>
              <a:srgbClr val="4472c4"/>
            </a:solidFill>
            <a:miter/>
          </a:ln>
        </p:spPr>
        <p:style>
          <a:lnRef idx="0"/>
          <a:fillRef idx="0"/>
          <a:effectRef idx="0"/>
          <a:fontRef idx="minor"/>
        </p:style>
        <p:txBody>
          <a:bodyPr lIns="90000" rIns="90000" tIns="45000" bIns="45000" anchor="ctr">
            <a:noAutofit/>
          </a:bodyPr>
          <a:p>
            <a:pPr lvl="1" marL="432000" indent="-216000" defTabSz="457200">
              <a:lnSpc>
                <a:spcPct val="100000"/>
              </a:lnSpc>
              <a:spcBef>
                <a:spcPts val="641"/>
              </a:spcBef>
              <a:buClr>
                <a:srgbClr val="000000"/>
              </a:buClr>
              <a:buSzPct val="45000"/>
              <a:buFont typeface="Wingdings" charset="2"/>
              <a:buChar char=""/>
            </a:pPr>
            <a:r>
              <a:rPr b="0" lang="en-US" sz="3200" strike="noStrike" u="none">
                <a:solidFill>
                  <a:schemeClr val="dk1"/>
                </a:solidFill>
                <a:uFillTx/>
                <a:latin typeface="Calibri"/>
                <a:ea typeface="DejaVu Sans"/>
              </a:rPr>
              <a:t>Eyeing the Impact of Climate Change</a:t>
            </a:r>
            <a:endParaRPr b="0" lang="en-US" sz="3200" strike="noStrike" u="none">
              <a:solidFill>
                <a:srgbClr val="000000"/>
              </a:solidFill>
              <a:uFillTx/>
              <a:latin typeface="Arial"/>
            </a:endParaRPr>
          </a:p>
          <a:p>
            <a:pPr lvl="3" marL="864000" indent="-216000">
              <a:buClr>
                <a:srgbClr val="000000"/>
              </a:buClr>
              <a:buSzPct val="45000"/>
              <a:buFont typeface="Wingdings" charset="2"/>
              <a:buChar char=""/>
            </a:pPr>
            <a:r>
              <a:rPr b="0" lang="en-US" sz="2000" strike="noStrike" u="none">
                <a:solidFill>
                  <a:schemeClr val="dk1"/>
                </a:solidFill>
                <a:uFillTx/>
                <a:latin typeface="Calibri"/>
                <a:ea typeface="DejaVu Sans"/>
              </a:rPr>
              <a:t>Rising sea levels and coastal flooding threaten beachfront tourism.</a:t>
            </a:r>
            <a:endParaRPr b="0" lang="en-US" sz="2000" strike="noStrike" u="none">
              <a:solidFill>
                <a:srgbClr val="000000"/>
              </a:solidFill>
              <a:uFillTx/>
              <a:latin typeface="Arial"/>
            </a:endParaRPr>
          </a:p>
          <a:p>
            <a:pPr lvl="3" marL="864000" indent="-216000">
              <a:buClr>
                <a:srgbClr val="000000"/>
              </a:buClr>
              <a:buSzPct val="45000"/>
              <a:buFont typeface="Wingdings" charset="2"/>
              <a:buChar char=""/>
            </a:pPr>
            <a:r>
              <a:rPr b="0" lang="en-US" sz="2000" strike="noStrike" u="none">
                <a:solidFill>
                  <a:schemeClr val="dk1"/>
                </a:solidFill>
                <a:uFillTx/>
                <a:latin typeface="Calibri"/>
                <a:ea typeface="DejaVu Sans"/>
              </a:rPr>
              <a:t>Innovation facility at the University of Zanzibar Funded by UNDP.</a:t>
            </a:r>
            <a:endParaRPr b="0" lang="en-US" sz="2000" strike="noStrike" u="none">
              <a:solidFill>
                <a:srgbClr val="000000"/>
              </a:solidFill>
              <a:uFillTx/>
              <a:latin typeface="Arial"/>
            </a:endParaRPr>
          </a:p>
          <a:p>
            <a:pPr lvl="3" marL="864000" indent="-216000">
              <a:buClr>
                <a:srgbClr val="000000"/>
              </a:buClr>
              <a:buSzPct val="45000"/>
              <a:buFont typeface="Wingdings" charset="2"/>
              <a:buChar char=""/>
            </a:pPr>
            <a:r>
              <a:rPr b="0" lang="en-US" sz="2000" strike="noStrike" u="none">
                <a:solidFill>
                  <a:schemeClr val="dk1"/>
                </a:solidFill>
                <a:uFillTx/>
                <a:latin typeface="Calibri"/>
                <a:ea typeface="DejaVu Sans"/>
              </a:rPr>
              <a:t>Established Zanzibar’s first innovation lab for waste tech. Trained 400+ of students &amp; entrepreneurs, 2000+ visitors. Developed several tech-based solutions 80+ and Launched community-driven recycling and other programs</a:t>
            </a:r>
            <a:endParaRPr b="0" lang="en-US" sz="2000" strike="noStrike" u="none">
              <a:solidFill>
                <a:srgbClr val="000000"/>
              </a:solidFill>
              <a:uFillTx/>
              <a:latin typeface="Arial"/>
            </a:endParaRPr>
          </a:p>
          <a:p>
            <a:pPr lvl="3" marL="864000" indent="-216000">
              <a:buClr>
                <a:srgbClr val="000000"/>
              </a:buClr>
              <a:buSzPct val="45000"/>
              <a:buFont typeface="Wingdings" charset="2"/>
              <a:buChar char=""/>
            </a:pPr>
            <a:r>
              <a:rPr b="0" lang="en-US" sz="2000" strike="noStrike" u="none">
                <a:solidFill>
                  <a:srgbClr val="404040"/>
                </a:solidFill>
                <a:uFillTx/>
                <a:latin typeface="Times New Roman"/>
                <a:ea typeface="DejaVu Sans"/>
              </a:rPr>
              <a:t>Focus areas: Artificial Intelligence, IoT, GeoInformatics, IT innovation, and environmental sustainability, Circular economy, MCL</a:t>
            </a:r>
            <a:endParaRPr b="0" lang="en-US" sz="2000" strike="noStrike" u="none">
              <a:solidFill>
                <a:srgbClr val="000000"/>
              </a:solidFill>
              <a:uFillTx/>
              <a:latin typeface="Arial"/>
            </a:endParaRPr>
          </a:p>
          <a:p>
            <a:pPr lvl="1" marL="432000" indent="-216000" defTabSz="457200">
              <a:lnSpc>
                <a:spcPct val="100000"/>
              </a:lnSpc>
              <a:spcBef>
                <a:spcPts val="641"/>
              </a:spcBef>
              <a:buClr>
                <a:srgbClr val="000000"/>
              </a:buClr>
              <a:buSzPct val="45000"/>
              <a:buFont typeface="Wingdings" charset="2"/>
              <a:buChar char=""/>
            </a:pPr>
            <a:r>
              <a:rPr b="0" lang="en-US" sz="3200" strike="noStrike" u="none">
                <a:solidFill>
                  <a:schemeClr val="dk1"/>
                </a:solidFill>
                <a:uFillTx/>
                <a:latin typeface="Calibri"/>
                <a:ea typeface="DejaVu Sans"/>
              </a:rPr>
              <a:t>Mission</a:t>
            </a:r>
            <a:endParaRPr b="0" lang="en-US" sz="3200" strike="noStrike" u="none">
              <a:solidFill>
                <a:srgbClr val="000000"/>
              </a:solidFill>
              <a:uFillTx/>
              <a:latin typeface="Arial"/>
            </a:endParaRPr>
          </a:p>
          <a:p>
            <a:pPr lvl="3" marL="864000" indent="-216000" defTabSz="457200">
              <a:lnSpc>
                <a:spcPct val="100000"/>
              </a:lnSpc>
              <a:spcBef>
                <a:spcPts val="641"/>
              </a:spcBef>
              <a:buClr>
                <a:srgbClr val="000000"/>
              </a:buClr>
              <a:buSzPct val="45000"/>
              <a:buFont typeface="Wingdings" charset="2"/>
              <a:buChar char=""/>
            </a:pPr>
            <a:r>
              <a:rPr b="0" lang="en-US" sz="1800" strike="noStrike" u="none">
                <a:solidFill>
                  <a:schemeClr val="dk1"/>
                </a:solidFill>
                <a:uFillTx/>
                <a:latin typeface="Arial"/>
                <a:ea typeface="DejaVu Sans"/>
              </a:rPr>
              <a:t>To develop tech-driven solutions for environmental and societal challenges.</a:t>
            </a:r>
            <a:endParaRPr b="0" lang="en-US" sz="1800" strike="noStrike" u="none">
              <a:solidFill>
                <a:srgbClr val="000000"/>
              </a:solidFill>
              <a:uFillTx/>
              <a:latin typeface="Arial"/>
            </a:endParaRPr>
          </a:p>
          <a:p>
            <a:pPr lvl="3" marL="864000" indent="-216000" defTabSz="457200">
              <a:lnSpc>
                <a:spcPct val="100000"/>
              </a:lnSpc>
              <a:spcBef>
                <a:spcPts val="641"/>
              </a:spcBef>
              <a:buClr>
                <a:srgbClr val="000000"/>
              </a:buClr>
              <a:buSzPct val="45000"/>
              <a:buFont typeface="Wingdings" charset="2"/>
              <a:buChar char=""/>
            </a:pPr>
            <a:r>
              <a:rPr b="0" lang="en-US" sz="1800" strike="noStrike" u="none">
                <a:solidFill>
                  <a:schemeClr val="dk1"/>
                </a:solidFill>
                <a:uFillTx/>
                <a:latin typeface="Arial"/>
                <a:ea typeface="DejaVu Sans"/>
              </a:rPr>
              <a:t>To empower students to become innovators and problem-solvers.</a:t>
            </a:r>
            <a:endParaRPr b="0" lang="en-US" sz="1800" strike="noStrike" u="none">
              <a:solidFill>
                <a:srgbClr val="000000"/>
              </a:solidFill>
              <a:uFillTx/>
              <a:latin typeface="Arial"/>
            </a:endParaRPr>
          </a:p>
          <a:p>
            <a:pPr defTabSz="914400">
              <a:lnSpc>
                <a:spcPct val="100000"/>
              </a:lnSpc>
              <a:tabLst>
                <a:tab algn="l" pos="0"/>
              </a:tabLst>
            </a:pPr>
            <a:endParaRPr b="0" lang="en-US" sz="2000" strike="noStrike" u="none">
              <a:solidFill>
                <a:srgbClr val="000000"/>
              </a:solidFill>
              <a:uFillTx/>
              <a:latin typeface="Arial"/>
            </a:endParaRPr>
          </a:p>
          <a:p>
            <a:pPr defTabSz="914400">
              <a:lnSpc>
                <a:spcPct val="100000"/>
              </a:lnSpc>
              <a:tabLst>
                <a:tab algn="l" pos="0"/>
              </a:tabLst>
            </a:pPr>
            <a:endParaRPr b="0" lang="en-US"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type="title"/>
          </p:nvPr>
        </p:nvSpPr>
        <p:spPr>
          <a:xfrm>
            <a:off x="839880" y="457200"/>
            <a:ext cx="3929400" cy="1597320"/>
          </a:xfrm>
          <a:prstGeom prst="rect">
            <a:avLst/>
          </a:prstGeom>
          <a:noFill/>
          <a:ln w="0">
            <a:noFill/>
          </a:ln>
        </p:spPr>
        <p:txBody>
          <a:bodyPr lIns="91440" rIns="91440" tIns="45720" bIns="45720" anchor="b">
            <a:noAutofit/>
          </a:bodyPr>
          <a:p>
            <a:pPr indent="0" algn="ctr">
              <a:buNone/>
            </a:pPr>
            <a:endParaRPr b="0" lang="en-US" sz="1800" strike="noStrike" u="none">
              <a:solidFill>
                <a:srgbClr val="000000"/>
              </a:solidFill>
              <a:uFillTx/>
              <a:latin typeface="Arial"/>
            </a:endParaRPr>
          </a:p>
        </p:txBody>
      </p:sp>
      <p:sp>
        <p:nvSpPr>
          <p:cNvPr id="117" name="PlaceHolder 2"/>
          <p:cNvSpPr>
            <a:spLocks noGrp="1"/>
          </p:cNvSpPr>
          <p:nvPr>
            <p:ph/>
          </p:nvPr>
        </p:nvSpPr>
        <p:spPr>
          <a:xfrm>
            <a:off x="5183280" y="987480"/>
            <a:ext cx="6169320" cy="4870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118" name="PlaceHolder 3"/>
          <p:cNvSpPr>
            <a:spLocks noGrp="1"/>
          </p:cNvSpPr>
          <p:nvPr>
            <p:ph/>
          </p:nvPr>
        </p:nvSpPr>
        <p:spPr>
          <a:xfrm>
            <a:off x="839880" y="2057400"/>
            <a:ext cx="3929400" cy="3808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119" name="Rectangle 57"/>
          <p:cNvSpPr/>
          <p:nvPr/>
        </p:nvSpPr>
        <p:spPr>
          <a:xfrm>
            <a:off x="0" y="0"/>
            <a:ext cx="12189240" cy="6896160"/>
          </a:xfrm>
          <a:prstGeom prst="rect">
            <a:avLst/>
          </a:prstGeom>
          <a:solidFill>
            <a:schemeClr val="lt1"/>
          </a:solidFill>
          <a:ln w="12600">
            <a:noFill/>
          </a:ln>
        </p:spPr>
        <p:style>
          <a:lnRef idx="0"/>
          <a:fillRef idx="0"/>
          <a:effectRef idx="0"/>
          <a:fontRef idx="minor"/>
        </p:style>
        <p:txBody>
          <a:bodyPr lIns="90000" rIns="90000" tIns="45000" bIns="45000" anchor="ctr">
            <a:noAutofit/>
          </a:bodyPr>
          <a:p>
            <a:endParaRPr b="0" lang="x-none" sz="1800" strike="noStrike" u="none">
              <a:solidFill>
                <a:schemeClr val="lt1"/>
              </a:solidFill>
              <a:uFillTx/>
              <a:latin typeface="Arial"/>
              <a:ea typeface="DejaVu Sans"/>
            </a:endParaRPr>
          </a:p>
        </p:txBody>
      </p:sp>
      <p:pic>
        <p:nvPicPr>
          <p:cNvPr id="120" name="Picture 15" descr=""/>
          <p:cNvPicPr/>
          <p:nvPr/>
        </p:nvPicPr>
        <p:blipFill>
          <a:blip r:embed="rId1"/>
          <a:stretch/>
        </p:blipFill>
        <p:spPr>
          <a:xfrm>
            <a:off x="0" y="39240"/>
            <a:ext cx="1353960" cy="1502640"/>
          </a:xfrm>
          <a:prstGeom prst="rect">
            <a:avLst/>
          </a:prstGeom>
          <a:ln w="0">
            <a:noFill/>
          </a:ln>
        </p:spPr>
      </p:pic>
      <p:sp>
        <p:nvSpPr>
          <p:cNvPr id="121" name="Rectangle: Rounded Corners 16"/>
          <p:cNvSpPr/>
          <p:nvPr/>
        </p:nvSpPr>
        <p:spPr>
          <a:xfrm>
            <a:off x="2286000" y="327240"/>
            <a:ext cx="9068760" cy="69840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algn="ctr" defTabSz="914400">
              <a:lnSpc>
                <a:spcPct val="100000"/>
              </a:lnSpc>
            </a:pPr>
            <a:endParaRPr b="0" lang="en-US" sz="3200" strike="noStrike" u="none">
              <a:solidFill>
                <a:srgbClr val="000000"/>
              </a:solidFill>
              <a:uFillTx/>
              <a:latin typeface="Arial"/>
            </a:endParaRPr>
          </a:p>
          <a:p>
            <a:r>
              <a:rPr b="1" lang="en-US" sz="3200" strike="noStrike" u="none">
                <a:solidFill>
                  <a:srgbClr val="00b0f0"/>
                </a:solidFill>
                <a:uFillTx/>
                <a:latin typeface="Century Gothic"/>
                <a:ea typeface="DejaVu Sans"/>
              </a:rPr>
              <a:t>Students-led Innovations </a:t>
            </a:r>
            <a:endParaRPr b="0" lang="en-US" sz="3200" strike="noStrike" u="none">
              <a:solidFill>
                <a:srgbClr val="000000"/>
              </a:solidFill>
              <a:uFillTx/>
              <a:latin typeface="Arial"/>
            </a:endParaRPr>
          </a:p>
        </p:txBody>
      </p:sp>
      <p:cxnSp>
        <p:nvCxnSpPr>
          <p:cNvPr id="122" name="Straight Connector 15"/>
          <p:cNvCxnSpPr/>
          <p:nvPr/>
        </p:nvCxnSpPr>
        <p:spPr>
          <a:xfrm>
            <a:off x="2167200" y="1353240"/>
            <a:ext cx="8966160" cy="2880"/>
          </a:xfrm>
          <a:prstGeom prst="straightConnector1">
            <a:avLst/>
          </a:prstGeom>
          <a:ln w="127080">
            <a:solidFill>
              <a:srgbClr val="ffc000"/>
            </a:solidFill>
            <a:miter/>
          </a:ln>
        </p:spPr>
      </p:cxnSp>
      <p:sp>
        <p:nvSpPr>
          <p:cNvPr id="123" name="Rectangle 58"/>
          <p:cNvSpPr/>
          <p:nvPr/>
        </p:nvSpPr>
        <p:spPr>
          <a:xfrm>
            <a:off x="834120" y="864720"/>
            <a:ext cx="10889640" cy="5206320"/>
          </a:xfrm>
          <a:prstGeom prst="rect">
            <a:avLst/>
          </a:prstGeom>
          <a:noFill/>
          <a:ln w="12600">
            <a:noFill/>
          </a:ln>
        </p:spPr>
        <p:style>
          <a:lnRef idx="0"/>
          <a:fillRef idx="0"/>
          <a:effectRef idx="0"/>
          <a:fontRef idx="minor"/>
        </p:style>
        <p:txBody>
          <a:bodyPr lIns="90000" rIns="90000" tIns="45000" bIns="45000" anchor="t">
            <a:noAutofit/>
          </a:bodyPr>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p:txBody>
      </p:sp>
      <p:grpSp>
        <p:nvGrpSpPr>
          <p:cNvPr id="124" name="Group 15"/>
          <p:cNvGrpSpPr/>
          <p:nvPr/>
        </p:nvGrpSpPr>
        <p:grpSpPr>
          <a:xfrm>
            <a:off x="0" y="6400440"/>
            <a:ext cx="12188880" cy="500760"/>
            <a:chOff x="0" y="6400440"/>
            <a:chExt cx="12188880" cy="500760"/>
          </a:xfrm>
        </p:grpSpPr>
        <p:sp>
          <p:nvSpPr>
            <p:cNvPr id="125" name="Rectangle 59"/>
            <p:cNvSpPr/>
            <p:nvPr/>
          </p:nvSpPr>
          <p:spPr>
            <a:xfrm>
              <a:off x="6040080" y="6400440"/>
              <a:ext cx="6148800" cy="495720"/>
            </a:xfrm>
            <a:prstGeom prst="rect">
              <a:avLst/>
            </a:prstGeom>
            <a:solidFill>
              <a:srgbClr val="00b0f0"/>
            </a:solidFill>
            <a:ln w="12600">
              <a:noFill/>
            </a:ln>
          </p:spPr>
          <p:style>
            <a:lnRef idx="0"/>
            <a:fillRef idx="0"/>
            <a:effectRef idx="0"/>
            <a:fontRef idx="minor"/>
          </p:style>
          <p:txBody>
            <a:bodyPr lIns="90000" rIns="90000" tIns="45000" bIns="45000" anchor="ctr">
              <a:noAutofit/>
            </a:bodyPr>
            <a:p>
              <a:pPr algn="r" defTabSz="914400">
                <a:lnSpc>
                  <a:spcPct val="100000"/>
                </a:lnSpc>
              </a:pPr>
              <a:r>
                <a:rPr b="1" lang="en-US" sz="1800" strike="noStrike" u="none">
                  <a:solidFill>
                    <a:srgbClr val="ffc000"/>
                  </a:solidFill>
                  <a:uFillTx/>
                  <a:latin typeface="Arial"/>
                  <a:ea typeface="DejaVu Sans"/>
                </a:rPr>
                <a:t>www.suza.ac.tz</a:t>
              </a:r>
              <a:endParaRPr b="0" lang="en-US" sz="1800" strike="noStrike" u="none">
                <a:solidFill>
                  <a:srgbClr val="ffffff"/>
                </a:solidFill>
                <a:uFillTx/>
                <a:latin typeface="Arial"/>
              </a:endParaRPr>
            </a:p>
          </p:txBody>
        </p:sp>
        <p:sp>
          <p:nvSpPr>
            <p:cNvPr id="126" name="Rectangle 60"/>
            <p:cNvSpPr/>
            <p:nvPr/>
          </p:nvSpPr>
          <p:spPr>
            <a:xfrm>
              <a:off x="0" y="6405480"/>
              <a:ext cx="6037200" cy="495720"/>
            </a:xfrm>
            <a:prstGeom prst="rect">
              <a:avLst/>
            </a:prstGeom>
            <a:solidFill>
              <a:srgbClr val="00b050"/>
            </a:solidFill>
            <a:ln w="12600">
              <a:noFill/>
            </a:ln>
          </p:spPr>
          <p:style>
            <a:lnRef idx="0"/>
            <a:fillRef idx="0"/>
            <a:effectRef idx="0"/>
            <a:fontRef idx="minor"/>
          </p:style>
          <p:txBody>
            <a:bodyPr lIns="90000" rIns="90000" tIns="45000" bIns="45000" anchor="ctr">
              <a:noAutofit/>
            </a:bodyPr>
            <a:p>
              <a:pPr defTabSz="914400">
                <a:lnSpc>
                  <a:spcPct val="100000"/>
                </a:lnSpc>
              </a:pPr>
              <a:r>
                <a:rPr b="1" i="1" lang="en-US" sz="2400" strike="noStrike" u="none">
                  <a:solidFill>
                    <a:srgbClr val="ffc000"/>
                  </a:solidFill>
                  <a:uFillTx/>
                  <a:latin typeface="Brush Script MT"/>
                  <a:ea typeface="DejaVu Sans"/>
                </a:rPr>
                <a:t>Catalyst for Social Changes</a:t>
              </a:r>
              <a:endParaRPr b="0" lang="en-US" sz="2400" strike="noStrike" u="none">
                <a:solidFill>
                  <a:srgbClr val="ffffff"/>
                </a:solidFill>
                <a:uFillTx/>
                <a:latin typeface="Arial"/>
              </a:endParaRPr>
            </a:p>
          </p:txBody>
        </p:sp>
      </p:grpSp>
      <p:sp>
        <p:nvSpPr>
          <p:cNvPr id="127" name="Round Single Corner Rectangle 2"/>
          <p:cNvSpPr/>
          <p:nvPr/>
        </p:nvSpPr>
        <p:spPr>
          <a:xfrm>
            <a:off x="1189440" y="1591200"/>
            <a:ext cx="10441080" cy="4517640"/>
          </a:xfrm>
          <a:prstGeom prst="round1Rect">
            <a:avLst>
              <a:gd name="adj" fmla="val 16667"/>
            </a:avLst>
          </a:prstGeom>
          <a:gradFill rotWithShape="0">
            <a:gsLst>
              <a:gs pos="0">
                <a:srgbClr val="9ee256"/>
              </a:gs>
              <a:gs pos="100000">
                <a:srgbClr val="52762d"/>
              </a:gs>
            </a:gsLst>
            <a:lin ang="5400000"/>
          </a:gradFill>
          <a:ln w="12600">
            <a:solidFill>
              <a:srgbClr val="4472c4"/>
            </a:solidFill>
            <a:miter/>
          </a:ln>
        </p:spPr>
        <p:style>
          <a:lnRef idx="0"/>
          <a:fillRef idx="0"/>
          <a:effectRef idx="0"/>
          <a:fontRef idx="minor"/>
        </p:style>
        <p:txBody>
          <a:bodyPr lIns="90000" rIns="90000" tIns="45000" bIns="45000" anchor="ctr">
            <a:noAutofit/>
          </a:bodyPr>
          <a:p>
            <a:pPr lvl="1" marL="432000" indent="-216000" defTabSz="457200">
              <a:lnSpc>
                <a:spcPct val="100000"/>
              </a:lnSpc>
              <a:spcBef>
                <a:spcPts val="641"/>
              </a:spcBef>
              <a:buClr>
                <a:srgbClr val="000000"/>
              </a:buClr>
              <a:buSzPct val="45000"/>
              <a:buFont typeface="Wingdings" charset="2"/>
              <a:buChar char=""/>
            </a:pPr>
            <a:r>
              <a:rPr b="0" lang="en-US" sz="3200" strike="noStrike" u="none">
                <a:solidFill>
                  <a:schemeClr val="dk1"/>
                </a:solidFill>
                <a:uFillTx/>
                <a:latin typeface="Calibri"/>
                <a:ea typeface="DejaVu Sans"/>
              </a:rPr>
              <a:t>Hiking Loop – Eco-Tourism and community Engagement</a:t>
            </a:r>
            <a:endParaRPr b="0" lang="en-US" sz="3200" strike="noStrike" u="none">
              <a:solidFill>
                <a:srgbClr val="000000"/>
              </a:solidFill>
              <a:uFillTx/>
              <a:latin typeface="Arial"/>
            </a:endParaRPr>
          </a:p>
          <a:p>
            <a:pPr lvl="3" marL="864000" indent="-216000">
              <a:buClr>
                <a:srgbClr val="000000"/>
              </a:buClr>
              <a:buSzPct val="45000"/>
              <a:buFont typeface="Wingdings" charset="2"/>
              <a:buChar char=""/>
            </a:pPr>
            <a:r>
              <a:rPr b="0" lang="en-US" sz="1800" strike="noStrike" u="none">
                <a:solidFill>
                  <a:schemeClr val="dk1"/>
                </a:solidFill>
                <a:uFillTx/>
                <a:latin typeface="Calibri"/>
                <a:ea typeface="DejaVu Sans"/>
              </a:rPr>
              <a:t>Student-developed platform promoting sustainable hiking trails in Zanzibar.</a:t>
            </a:r>
            <a:endParaRPr b="0" lang="en-US" sz="1800" strike="noStrike" u="none">
              <a:solidFill>
                <a:srgbClr val="000000"/>
              </a:solidFill>
              <a:uFillTx/>
              <a:latin typeface="Arial"/>
            </a:endParaRPr>
          </a:p>
          <a:p>
            <a:pPr lvl="3" marL="864000" indent="-216000">
              <a:buClr>
                <a:srgbClr val="000000"/>
              </a:buClr>
              <a:buSzPct val="45000"/>
              <a:buFont typeface="Wingdings" charset="2"/>
              <a:buChar char=""/>
            </a:pPr>
            <a:r>
              <a:rPr b="0" lang="en-US" sz="1800" strike="noStrike" u="none">
                <a:solidFill>
                  <a:schemeClr val="dk1"/>
                </a:solidFill>
                <a:uFillTx/>
                <a:latin typeface="Calibri"/>
                <a:ea typeface="DejaVu Sans"/>
              </a:rPr>
              <a:t>Integrates local communities into the tourism value chain.</a:t>
            </a:r>
            <a:endParaRPr b="0" lang="en-US" sz="1800" strike="noStrike" u="none">
              <a:solidFill>
                <a:srgbClr val="000000"/>
              </a:solidFill>
              <a:uFillTx/>
              <a:latin typeface="Arial"/>
            </a:endParaRPr>
          </a:p>
          <a:p>
            <a:pPr lvl="3" marL="864000" indent="-216000">
              <a:buClr>
                <a:srgbClr val="000000"/>
              </a:buClr>
              <a:buSzPct val="45000"/>
              <a:buFont typeface="Wingdings" charset="2"/>
              <a:buChar char=""/>
            </a:pPr>
            <a:r>
              <a:rPr b="0" lang="en-US" sz="1800" strike="noStrike" u="none">
                <a:solidFill>
                  <a:schemeClr val="dk1"/>
                </a:solidFill>
                <a:uFillTx/>
                <a:latin typeface="Calibri"/>
                <a:ea typeface="DejaVu Sans"/>
              </a:rPr>
              <a:t>Encourages tourists to explore Zanzibar’s natural beauty while supporting local economies.</a:t>
            </a:r>
            <a:endParaRPr b="0" lang="en-US" sz="1800" strike="noStrike" u="none">
              <a:solidFill>
                <a:srgbClr val="000000"/>
              </a:solidFill>
              <a:uFillTx/>
              <a:latin typeface="Arial"/>
            </a:endParaRPr>
          </a:p>
          <a:p>
            <a:pPr lvl="1" marL="432000" indent="-216000" defTabSz="457200">
              <a:lnSpc>
                <a:spcPct val="100000"/>
              </a:lnSpc>
              <a:spcBef>
                <a:spcPts val="641"/>
              </a:spcBef>
              <a:buClr>
                <a:srgbClr val="000000"/>
              </a:buClr>
              <a:buSzPct val="45000"/>
              <a:buFont typeface="Wingdings" charset="2"/>
              <a:buChar char=""/>
            </a:pPr>
            <a:r>
              <a:rPr b="0" lang="en-US" sz="3200" strike="noStrike" u="none">
                <a:solidFill>
                  <a:schemeClr val="dk1"/>
                </a:solidFill>
                <a:uFillTx/>
                <a:latin typeface="Calibri"/>
                <a:ea typeface="DejaVu Sans"/>
              </a:rPr>
              <a:t>Smart Bin – Waste Management</a:t>
            </a:r>
            <a:endParaRPr b="0" lang="en-US" sz="3200" strike="noStrike" u="none">
              <a:solidFill>
                <a:srgbClr val="000000"/>
              </a:solidFill>
              <a:uFillTx/>
              <a:latin typeface="Arial"/>
            </a:endParaRPr>
          </a:p>
          <a:p>
            <a:pPr lvl="3" marL="864000" indent="-216000" defTabSz="457200">
              <a:lnSpc>
                <a:spcPct val="100000"/>
              </a:lnSpc>
              <a:spcBef>
                <a:spcPts val="641"/>
              </a:spcBef>
              <a:buClr>
                <a:srgbClr val="000000"/>
              </a:buClr>
              <a:buSzPct val="45000"/>
              <a:buFont typeface="Wingdings" charset="2"/>
              <a:buChar char=""/>
            </a:pPr>
            <a:r>
              <a:rPr b="0" lang="en-US" sz="1800" strike="noStrike" u="none">
                <a:solidFill>
                  <a:schemeClr val="dk1"/>
                </a:solidFill>
                <a:uFillTx/>
                <a:latin typeface="Arial"/>
                <a:ea typeface="DejaVu Sans"/>
              </a:rPr>
              <a:t>IoT-enabled smart bins to improve waste collection and recycling.</a:t>
            </a:r>
            <a:endParaRPr b="0" lang="en-US" sz="1800" strike="noStrike" u="none">
              <a:solidFill>
                <a:srgbClr val="000000"/>
              </a:solidFill>
              <a:uFillTx/>
              <a:latin typeface="Arial"/>
            </a:endParaRPr>
          </a:p>
          <a:p>
            <a:pPr lvl="3" marL="864000" indent="-216000" defTabSz="457200">
              <a:lnSpc>
                <a:spcPct val="100000"/>
              </a:lnSpc>
              <a:spcBef>
                <a:spcPts val="641"/>
              </a:spcBef>
              <a:buClr>
                <a:srgbClr val="000000"/>
              </a:buClr>
              <a:buSzPct val="45000"/>
              <a:buFont typeface="Wingdings" charset="2"/>
              <a:buChar char=""/>
            </a:pPr>
            <a:r>
              <a:rPr b="0" lang="en-US" sz="1800" strike="noStrike" u="none">
                <a:solidFill>
                  <a:schemeClr val="dk1"/>
                </a:solidFill>
                <a:uFillTx/>
                <a:latin typeface="Arial"/>
                <a:ea typeface="DejaVu Sans"/>
              </a:rPr>
              <a:t>Reduces littering in tourist areas, enhancing the visitor experience.</a:t>
            </a:r>
            <a:endParaRPr b="0" lang="en-US" sz="1800" strike="noStrike" u="none">
              <a:solidFill>
                <a:srgbClr val="000000"/>
              </a:solidFill>
              <a:uFillTx/>
              <a:latin typeface="Arial"/>
            </a:endParaRPr>
          </a:p>
          <a:p>
            <a:pPr lvl="3" marL="864000" indent="-216000" defTabSz="457200">
              <a:lnSpc>
                <a:spcPct val="100000"/>
              </a:lnSpc>
              <a:spcBef>
                <a:spcPts val="641"/>
              </a:spcBef>
              <a:buClr>
                <a:srgbClr val="000000"/>
              </a:buClr>
              <a:buSzPct val="45000"/>
              <a:buFont typeface="Wingdings" charset="2"/>
              <a:buChar char=""/>
            </a:pPr>
            <a:r>
              <a:rPr b="0" lang="en-US" sz="1800" strike="noStrike" u="none">
                <a:solidFill>
                  <a:schemeClr val="dk1"/>
                </a:solidFill>
                <a:uFillTx/>
                <a:latin typeface="Arial"/>
                <a:ea typeface="DejaVu Sans"/>
              </a:rPr>
              <a:t>Part of the Resilience Academy program, fostering tech-driven environmental solutions.</a:t>
            </a:r>
            <a:endParaRPr b="0" lang="en-US" sz="1800" strike="noStrike" u="none">
              <a:solidFill>
                <a:srgbClr val="000000"/>
              </a:solidFill>
              <a:uFillTx/>
              <a:latin typeface="Arial"/>
            </a:endParaRPr>
          </a:p>
          <a:p>
            <a:pPr lvl="3" marL="864000" indent="-216000" defTabSz="457200">
              <a:lnSpc>
                <a:spcPct val="100000"/>
              </a:lnSpc>
              <a:spcBef>
                <a:spcPts val="641"/>
              </a:spcBef>
              <a:buClr>
                <a:srgbClr val="000000"/>
              </a:buClr>
              <a:buSzPct val="45000"/>
              <a:buFont typeface="Wingdings" charset="2"/>
              <a:buChar char=""/>
            </a:pPr>
            <a:r>
              <a:rPr b="0" lang="en-US" sz="1800" strike="noStrike" u="none">
                <a:solidFill>
                  <a:schemeClr val="dk1"/>
                </a:solidFill>
                <a:uFillTx/>
                <a:latin typeface="Arial"/>
                <a:ea typeface="DejaVu Sans"/>
              </a:rPr>
              <a:t>Mimicked Multi competence-based Learning model </a:t>
            </a:r>
            <a:endParaRPr b="0" lang="en-US" sz="1800" strike="noStrike" u="none">
              <a:solidFill>
                <a:srgbClr val="000000"/>
              </a:solidFill>
              <a:uFillTx/>
              <a:latin typeface="Arial"/>
            </a:endParaRPr>
          </a:p>
          <a:p>
            <a:pPr defTabSz="914400">
              <a:lnSpc>
                <a:spcPct val="100000"/>
              </a:lnSpc>
              <a:tabLst>
                <a:tab algn="l" pos="0"/>
              </a:tabLst>
            </a:pPr>
            <a:endParaRPr b="0" lang="en-US" sz="2000" strike="noStrike" u="none">
              <a:solidFill>
                <a:srgbClr val="000000"/>
              </a:solidFill>
              <a:uFillTx/>
              <a:latin typeface="Arial"/>
            </a:endParaRPr>
          </a:p>
          <a:p>
            <a:pPr defTabSz="914400">
              <a:lnSpc>
                <a:spcPct val="100000"/>
              </a:lnSpc>
              <a:tabLst>
                <a:tab algn="l" pos="0"/>
              </a:tabLst>
            </a:pPr>
            <a:endParaRPr b="0" lang="en-US"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type="title"/>
          </p:nvPr>
        </p:nvSpPr>
        <p:spPr>
          <a:xfrm>
            <a:off x="839880" y="457200"/>
            <a:ext cx="3929400" cy="1597320"/>
          </a:xfrm>
          <a:prstGeom prst="rect">
            <a:avLst/>
          </a:prstGeom>
          <a:noFill/>
          <a:ln w="0">
            <a:noFill/>
          </a:ln>
        </p:spPr>
        <p:txBody>
          <a:bodyPr lIns="91440" rIns="91440" tIns="45720" bIns="45720" anchor="b">
            <a:noAutofit/>
          </a:bodyPr>
          <a:p>
            <a:pPr indent="0" algn="ctr">
              <a:buNone/>
            </a:pPr>
            <a:endParaRPr b="0" lang="en-US" sz="1800" strike="noStrike" u="none">
              <a:solidFill>
                <a:srgbClr val="000000"/>
              </a:solidFill>
              <a:uFillTx/>
              <a:latin typeface="Arial"/>
            </a:endParaRPr>
          </a:p>
        </p:txBody>
      </p:sp>
      <p:sp>
        <p:nvSpPr>
          <p:cNvPr id="129" name="PlaceHolder 2"/>
          <p:cNvSpPr>
            <a:spLocks noGrp="1"/>
          </p:cNvSpPr>
          <p:nvPr>
            <p:ph/>
          </p:nvPr>
        </p:nvSpPr>
        <p:spPr>
          <a:xfrm>
            <a:off x="5183280" y="987480"/>
            <a:ext cx="6169320" cy="4870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130" name="PlaceHolder 3"/>
          <p:cNvSpPr>
            <a:spLocks noGrp="1"/>
          </p:cNvSpPr>
          <p:nvPr>
            <p:ph/>
          </p:nvPr>
        </p:nvSpPr>
        <p:spPr>
          <a:xfrm>
            <a:off x="839880" y="2057400"/>
            <a:ext cx="3929400" cy="3808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131" name="Rectangle 61"/>
          <p:cNvSpPr/>
          <p:nvPr/>
        </p:nvSpPr>
        <p:spPr>
          <a:xfrm>
            <a:off x="-73440" y="-38160"/>
            <a:ext cx="12189240" cy="6896160"/>
          </a:xfrm>
          <a:prstGeom prst="rect">
            <a:avLst/>
          </a:prstGeom>
          <a:solidFill>
            <a:schemeClr val="lt1"/>
          </a:solidFill>
          <a:ln w="12600">
            <a:noFill/>
          </a:ln>
        </p:spPr>
        <p:style>
          <a:lnRef idx="0"/>
          <a:fillRef idx="0"/>
          <a:effectRef idx="0"/>
          <a:fontRef idx="minor"/>
        </p:style>
        <p:txBody>
          <a:bodyPr lIns="90000" rIns="90000" tIns="45000" bIns="45000" anchor="ctr">
            <a:noAutofit/>
          </a:bodyPr>
          <a:p>
            <a:endParaRPr b="0" lang="x-none" sz="1800" strike="noStrike" u="none">
              <a:solidFill>
                <a:schemeClr val="lt1"/>
              </a:solidFill>
              <a:uFillTx/>
              <a:latin typeface="Arial"/>
              <a:ea typeface="DejaVu Sans"/>
            </a:endParaRPr>
          </a:p>
        </p:txBody>
      </p:sp>
      <p:pic>
        <p:nvPicPr>
          <p:cNvPr id="132" name="Picture 16" descr=""/>
          <p:cNvPicPr/>
          <p:nvPr/>
        </p:nvPicPr>
        <p:blipFill>
          <a:blip r:embed="rId1"/>
          <a:stretch/>
        </p:blipFill>
        <p:spPr>
          <a:xfrm>
            <a:off x="0" y="39240"/>
            <a:ext cx="1353960" cy="1502640"/>
          </a:xfrm>
          <a:prstGeom prst="rect">
            <a:avLst/>
          </a:prstGeom>
          <a:ln w="0">
            <a:noFill/>
          </a:ln>
        </p:spPr>
      </p:pic>
      <p:sp>
        <p:nvSpPr>
          <p:cNvPr id="133" name="Rectangle: Rounded Corners 17"/>
          <p:cNvSpPr/>
          <p:nvPr/>
        </p:nvSpPr>
        <p:spPr>
          <a:xfrm>
            <a:off x="2286000" y="327240"/>
            <a:ext cx="9068760" cy="69840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algn="ctr" defTabSz="914400">
              <a:lnSpc>
                <a:spcPct val="100000"/>
              </a:lnSpc>
            </a:pPr>
            <a:endParaRPr b="0" lang="en-US" sz="3200" strike="noStrike" u="none">
              <a:solidFill>
                <a:srgbClr val="000000"/>
              </a:solidFill>
              <a:uFillTx/>
              <a:latin typeface="Arial"/>
            </a:endParaRPr>
          </a:p>
          <a:p>
            <a:r>
              <a:rPr b="1" lang="en-US" sz="3200" strike="noStrike" u="none">
                <a:solidFill>
                  <a:srgbClr val="00b0f0"/>
                </a:solidFill>
                <a:uFillTx/>
                <a:latin typeface="Century Gothic"/>
                <a:ea typeface="DejaVu Sans"/>
              </a:rPr>
              <a:t>Students-led Innovations – Addressing Environmrntal Challenges </a:t>
            </a:r>
            <a:endParaRPr b="0" lang="en-US" sz="3200" strike="noStrike" u="none">
              <a:solidFill>
                <a:srgbClr val="000000"/>
              </a:solidFill>
              <a:uFillTx/>
              <a:latin typeface="Arial"/>
            </a:endParaRPr>
          </a:p>
        </p:txBody>
      </p:sp>
      <p:cxnSp>
        <p:nvCxnSpPr>
          <p:cNvPr id="134" name="Straight Connector 16"/>
          <p:cNvCxnSpPr/>
          <p:nvPr/>
        </p:nvCxnSpPr>
        <p:spPr>
          <a:xfrm>
            <a:off x="2167200" y="1353240"/>
            <a:ext cx="8966160" cy="2880"/>
          </a:xfrm>
          <a:prstGeom prst="straightConnector1">
            <a:avLst/>
          </a:prstGeom>
          <a:ln w="127080">
            <a:solidFill>
              <a:srgbClr val="ffc000"/>
            </a:solidFill>
            <a:miter/>
          </a:ln>
        </p:spPr>
      </p:cxnSp>
      <p:sp>
        <p:nvSpPr>
          <p:cNvPr id="135" name="Rectangle 62"/>
          <p:cNvSpPr/>
          <p:nvPr/>
        </p:nvSpPr>
        <p:spPr>
          <a:xfrm>
            <a:off x="834120" y="864720"/>
            <a:ext cx="10889640" cy="5206320"/>
          </a:xfrm>
          <a:prstGeom prst="rect">
            <a:avLst/>
          </a:prstGeom>
          <a:noFill/>
          <a:ln w="12600">
            <a:noFill/>
          </a:ln>
        </p:spPr>
        <p:style>
          <a:lnRef idx="0"/>
          <a:fillRef idx="0"/>
          <a:effectRef idx="0"/>
          <a:fontRef idx="minor"/>
        </p:style>
        <p:txBody>
          <a:bodyPr lIns="90000" rIns="90000" tIns="45000" bIns="45000" anchor="t">
            <a:noAutofit/>
          </a:bodyPr>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p:txBody>
      </p:sp>
      <p:grpSp>
        <p:nvGrpSpPr>
          <p:cNvPr id="136" name="Group 16"/>
          <p:cNvGrpSpPr/>
          <p:nvPr/>
        </p:nvGrpSpPr>
        <p:grpSpPr>
          <a:xfrm>
            <a:off x="0" y="6400440"/>
            <a:ext cx="12188880" cy="500760"/>
            <a:chOff x="0" y="6400440"/>
            <a:chExt cx="12188880" cy="500760"/>
          </a:xfrm>
        </p:grpSpPr>
        <p:sp>
          <p:nvSpPr>
            <p:cNvPr id="137" name="Rectangle 63"/>
            <p:cNvSpPr/>
            <p:nvPr/>
          </p:nvSpPr>
          <p:spPr>
            <a:xfrm>
              <a:off x="6040080" y="6400440"/>
              <a:ext cx="6148800" cy="495720"/>
            </a:xfrm>
            <a:prstGeom prst="rect">
              <a:avLst/>
            </a:prstGeom>
            <a:solidFill>
              <a:srgbClr val="00b0f0"/>
            </a:solidFill>
            <a:ln w="12600">
              <a:noFill/>
            </a:ln>
          </p:spPr>
          <p:style>
            <a:lnRef idx="0"/>
            <a:fillRef idx="0"/>
            <a:effectRef idx="0"/>
            <a:fontRef idx="minor"/>
          </p:style>
          <p:txBody>
            <a:bodyPr lIns="90000" rIns="90000" tIns="45000" bIns="45000" anchor="ctr">
              <a:noAutofit/>
            </a:bodyPr>
            <a:p>
              <a:pPr algn="r" defTabSz="914400">
                <a:lnSpc>
                  <a:spcPct val="100000"/>
                </a:lnSpc>
              </a:pPr>
              <a:r>
                <a:rPr b="1" lang="en-US" sz="1800" strike="noStrike" u="none">
                  <a:solidFill>
                    <a:srgbClr val="ffc000"/>
                  </a:solidFill>
                  <a:uFillTx/>
                  <a:latin typeface="Arial"/>
                  <a:ea typeface="DejaVu Sans"/>
                </a:rPr>
                <a:t>www.suza.ac.tz</a:t>
              </a:r>
              <a:endParaRPr b="0" lang="en-US" sz="1800" strike="noStrike" u="none">
                <a:solidFill>
                  <a:srgbClr val="ffffff"/>
                </a:solidFill>
                <a:uFillTx/>
                <a:latin typeface="Arial"/>
              </a:endParaRPr>
            </a:p>
          </p:txBody>
        </p:sp>
        <p:sp>
          <p:nvSpPr>
            <p:cNvPr id="138" name="Rectangle 64"/>
            <p:cNvSpPr/>
            <p:nvPr/>
          </p:nvSpPr>
          <p:spPr>
            <a:xfrm>
              <a:off x="0" y="6405480"/>
              <a:ext cx="6037200" cy="495720"/>
            </a:xfrm>
            <a:prstGeom prst="rect">
              <a:avLst/>
            </a:prstGeom>
            <a:solidFill>
              <a:srgbClr val="00b050"/>
            </a:solidFill>
            <a:ln w="12600">
              <a:noFill/>
            </a:ln>
          </p:spPr>
          <p:style>
            <a:lnRef idx="0"/>
            <a:fillRef idx="0"/>
            <a:effectRef idx="0"/>
            <a:fontRef idx="minor"/>
          </p:style>
          <p:txBody>
            <a:bodyPr lIns="90000" rIns="90000" tIns="45000" bIns="45000" anchor="ctr">
              <a:noAutofit/>
            </a:bodyPr>
            <a:p>
              <a:pPr defTabSz="914400">
                <a:lnSpc>
                  <a:spcPct val="100000"/>
                </a:lnSpc>
              </a:pPr>
              <a:r>
                <a:rPr b="1" i="1" lang="en-US" sz="2400" strike="noStrike" u="none">
                  <a:solidFill>
                    <a:srgbClr val="ffc000"/>
                  </a:solidFill>
                  <a:uFillTx/>
                  <a:latin typeface="Brush Script MT"/>
                  <a:ea typeface="DejaVu Sans"/>
                </a:rPr>
                <a:t>Catalyst for Social Changes</a:t>
              </a:r>
              <a:endParaRPr b="0" lang="en-US" sz="2400" strike="noStrike" u="none">
                <a:solidFill>
                  <a:srgbClr val="ffffff"/>
                </a:solidFill>
                <a:uFillTx/>
                <a:latin typeface="Arial"/>
              </a:endParaRPr>
            </a:p>
          </p:txBody>
        </p:sp>
      </p:grpSp>
      <p:sp>
        <p:nvSpPr>
          <p:cNvPr id="139" name="Round Single Corner Rectangle 14"/>
          <p:cNvSpPr/>
          <p:nvPr/>
        </p:nvSpPr>
        <p:spPr>
          <a:xfrm>
            <a:off x="1189440" y="1591200"/>
            <a:ext cx="10441080" cy="4517640"/>
          </a:xfrm>
          <a:prstGeom prst="round1Rect">
            <a:avLst>
              <a:gd name="adj" fmla="val 16667"/>
            </a:avLst>
          </a:prstGeom>
          <a:gradFill rotWithShape="0">
            <a:gsLst>
              <a:gs pos="0">
                <a:srgbClr val="9ee256"/>
              </a:gs>
              <a:gs pos="100000">
                <a:srgbClr val="52762d"/>
              </a:gs>
            </a:gsLst>
            <a:lin ang="5400000"/>
          </a:gradFill>
          <a:ln w="12600">
            <a:solidFill>
              <a:srgbClr val="4472c4"/>
            </a:solidFill>
            <a:miter/>
          </a:ln>
        </p:spPr>
        <p:style>
          <a:lnRef idx="0"/>
          <a:fillRef idx="0"/>
          <a:effectRef idx="0"/>
          <a:fontRef idx="minor"/>
        </p:style>
        <p:txBody>
          <a:bodyPr lIns="90000" rIns="90000" tIns="45000" bIns="45000" anchor="ctr">
            <a:noAutofit/>
          </a:bodyPr>
          <a:p>
            <a:pPr lvl="1" marL="432000" indent="-216000" defTabSz="457200">
              <a:lnSpc>
                <a:spcPct val="100000"/>
              </a:lnSpc>
              <a:spcBef>
                <a:spcPts val="641"/>
              </a:spcBef>
              <a:buClr>
                <a:srgbClr val="000000"/>
              </a:buClr>
              <a:buSzPct val="45000"/>
              <a:buFont typeface="Wingdings" charset="2"/>
              <a:buChar char=""/>
            </a:pPr>
            <a:r>
              <a:rPr b="0" lang="en-US" sz="3200" strike="noStrike" u="none">
                <a:solidFill>
                  <a:schemeClr val="dk1"/>
                </a:solidFill>
                <a:uFillTx/>
                <a:latin typeface="Calibri"/>
                <a:ea typeface="DejaVu Sans"/>
              </a:rPr>
              <a:t>Combating Illegal Fishing</a:t>
            </a:r>
            <a:endParaRPr b="0" lang="en-US" sz="3200" strike="noStrike" u="none">
              <a:solidFill>
                <a:srgbClr val="000000"/>
              </a:solidFill>
              <a:uFillTx/>
              <a:latin typeface="Arial"/>
            </a:endParaRPr>
          </a:p>
          <a:p>
            <a:pPr lvl="3" marL="864000" indent="-216000">
              <a:buClr>
                <a:srgbClr val="000000"/>
              </a:buClr>
              <a:buSzPct val="45000"/>
              <a:buFont typeface="Wingdings" charset="2"/>
              <a:buChar char=""/>
            </a:pPr>
            <a:r>
              <a:rPr b="0" lang="en-US" sz="2000" strike="noStrike" u="none">
                <a:solidFill>
                  <a:schemeClr val="dk1"/>
                </a:solidFill>
                <a:uFillTx/>
                <a:latin typeface="Calibri"/>
                <a:ea typeface="DejaVu Sans"/>
              </a:rPr>
              <a:t>AI-powered tools to monitor and detect illegal fishing activities.</a:t>
            </a:r>
            <a:endParaRPr b="0" lang="en-US" sz="2000" strike="noStrike" u="none">
              <a:solidFill>
                <a:srgbClr val="000000"/>
              </a:solidFill>
              <a:uFillTx/>
              <a:latin typeface="Arial"/>
            </a:endParaRPr>
          </a:p>
          <a:p>
            <a:pPr lvl="3" marL="864000" indent="-216000">
              <a:buClr>
                <a:srgbClr val="000000"/>
              </a:buClr>
              <a:buSzPct val="45000"/>
              <a:buFont typeface="Wingdings" charset="2"/>
              <a:buChar char=""/>
            </a:pPr>
            <a:r>
              <a:rPr b="0" lang="en-US" sz="2000" strike="noStrike" u="none">
                <a:solidFill>
                  <a:schemeClr val="dk1"/>
                </a:solidFill>
                <a:uFillTx/>
                <a:latin typeface="Calibri"/>
                <a:ea typeface="DejaVu Sans"/>
              </a:rPr>
              <a:t>Protects marine ecosystems, ensuring sustainable fishing practices.</a:t>
            </a:r>
            <a:endParaRPr b="0" lang="en-US" sz="2000" strike="noStrike" u="none">
              <a:solidFill>
                <a:srgbClr val="000000"/>
              </a:solidFill>
              <a:uFillTx/>
              <a:latin typeface="Arial"/>
            </a:endParaRPr>
          </a:p>
          <a:p>
            <a:pPr lvl="3" marL="864000" indent="-216000">
              <a:buClr>
                <a:srgbClr val="000000"/>
              </a:buClr>
              <a:buSzPct val="45000"/>
              <a:buFont typeface="Wingdings" charset="2"/>
              <a:buChar char=""/>
            </a:pPr>
            <a:r>
              <a:rPr b="0" lang="en-US" sz="2000" strike="noStrike" u="none">
                <a:solidFill>
                  <a:schemeClr val="dk1"/>
                </a:solidFill>
                <a:uFillTx/>
                <a:latin typeface="Calibri"/>
                <a:ea typeface="DejaVu Sans"/>
              </a:rPr>
              <a:t>Supports Zanzibar’s blue economy and preserves marine tourism attractions.</a:t>
            </a:r>
            <a:endParaRPr b="0" lang="en-US" sz="2000" strike="noStrike" u="none">
              <a:solidFill>
                <a:srgbClr val="000000"/>
              </a:solidFill>
              <a:uFillTx/>
              <a:latin typeface="Arial"/>
            </a:endParaRPr>
          </a:p>
          <a:p>
            <a:pPr lvl="1" marL="432000" indent="-216000" defTabSz="457200">
              <a:lnSpc>
                <a:spcPct val="100000"/>
              </a:lnSpc>
              <a:spcBef>
                <a:spcPts val="641"/>
              </a:spcBef>
              <a:buClr>
                <a:srgbClr val="000000"/>
              </a:buClr>
              <a:buSzPct val="45000"/>
              <a:buFont typeface="Wingdings" charset="2"/>
              <a:buChar char=""/>
            </a:pPr>
            <a:r>
              <a:rPr b="0" lang="en-US" sz="3200" strike="noStrike" u="none">
                <a:solidFill>
                  <a:schemeClr val="dk1"/>
                </a:solidFill>
                <a:uFillTx/>
                <a:latin typeface="Calibri"/>
                <a:ea typeface="DejaVu Sans"/>
              </a:rPr>
              <a:t>Coastal Flooding Resilience</a:t>
            </a:r>
            <a:endParaRPr b="0" lang="en-US" sz="3200" strike="noStrike" u="none">
              <a:solidFill>
                <a:srgbClr val="000000"/>
              </a:solidFill>
              <a:uFillTx/>
              <a:latin typeface="Arial"/>
            </a:endParaRPr>
          </a:p>
          <a:p>
            <a:pPr lvl="3" marL="864000" indent="-216000" defTabSz="457200">
              <a:lnSpc>
                <a:spcPct val="100000"/>
              </a:lnSpc>
              <a:spcBef>
                <a:spcPts val="641"/>
              </a:spcBef>
              <a:buClr>
                <a:srgbClr val="000000"/>
              </a:buClr>
              <a:buSzPct val="45000"/>
              <a:buFont typeface="Wingdings" charset="2"/>
              <a:buChar char=""/>
            </a:pPr>
            <a:r>
              <a:rPr b="0" lang="en-US" sz="1800" strike="noStrike" u="none">
                <a:solidFill>
                  <a:schemeClr val="dk1"/>
                </a:solidFill>
                <a:uFillTx/>
                <a:latin typeface="Arial"/>
                <a:ea typeface="DejaVu Sans"/>
              </a:rPr>
              <a:t>GeoInformatics projects mapping flood-prone areas and predicting flood risks.</a:t>
            </a:r>
            <a:endParaRPr b="0" lang="en-US" sz="1800" strike="noStrike" u="none">
              <a:solidFill>
                <a:srgbClr val="000000"/>
              </a:solidFill>
              <a:uFillTx/>
              <a:latin typeface="Arial"/>
            </a:endParaRPr>
          </a:p>
          <a:p>
            <a:pPr lvl="3" marL="864000" indent="-216000" defTabSz="457200">
              <a:lnSpc>
                <a:spcPct val="100000"/>
              </a:lnSpc>
              <a:spcBef>
                <a:spcPts val="641"/>
              </a:spcBef>
              <a:buClr>
                <a:srgbClr val="000000"/>
              </a:buClr>
              <a:buSzPct val="45000"/>
              <a:buFont typeface="Wingdings" charset="2"/>
              <a:buChar char=""/>
            </a:pPr>
            <a:r>
              <a:rPr b="0" lang="en-US" sz="1800" strike="noStrike" u="none">
                <a:solidFill>
                  <a:schemeClr val="dk1"/>
                </a:solidFill>
                <a:uFillTx/>
                <a:latin typeface="Arial"/>
                <a:ea typeface="DejaVu Sans"/>
              </a:rPr>
              <a:t>Provides data-driven insights for tourism infrastructure planning</a:t>
            </a:r>
            <a:endParaRPr b="0" lang="en-US" sz="1800" strike="noStrike" u="none">
              <a:solidFill>
                <a:srgbClr val="000000"/>
              </a:solidFill>
              <a:uFillTx/>
              <a:latin typeface="Arial"/>
            </a:endParaRPr>
          </a:p>
          <a:p>
            <a:pPr lvl="3" marL="864000" indent="-216000" defTabSz="457200">
              <a:lnSpc>
                <a:spcPct val="100000"/>
              </a:lnSpc>
              <a:spcBef>
                <a:spcPts val="641"/>
              </a:spcBef>
              <a:buClr>
                <a:srgbClr val="000000"/>
              </a:buClr>
              <a:buSzPct val="45000"/>
              <a:buFont typeface="Wingdings" charset="2"/>
              <a:buChar char=""/>
            </a:pPr>
            <a:r>
              <a:rPr b="0" lang="en-US" sz="1800" strike="noStrike" u="none">
                <a:solidFill>
                  <a:schemeClr val="dk1"/>
                </a:solidFill>
                <a:uFillTx/>
                <a:latin typeface="Arial"/>
                <a:ea typeface="DejaVu Sans"/>
              </a:rPr>
              <a:t>Enhances preparedness and reduces economic losses from flooding.</a:t>
            </a:r>
            <a:endParaRPr b="0" lang="en-US" sz="1800" strike="noStrike" u="none">
              <a:solidFill>
                <a:srgbClr val="000000"/>
              </a:solidFill>
              <a:uFillTx/>
              <a:latin typeface="Arial"/>
            </a:endParaRPr>
          </a:p>
          <a:p>
            <a:pPr defTabSz="914400">
              <a:lnSpc>
                <a:spcPct val="100000"/>
              </a:lnSpc>
              <a:tabLst>
                <a:tab algn="l" pos="0"/>
              </a:tabLst>
            </a:pPr>
            <a:endParaRPr b="0" lang="en-US" sz="2000" strike="noStrike" u="none">
              <a:solidFill>
                <a:srgbClr val="000000"/>
              </a:solidFill>
              <a:uFillTx/>
              <a:latin typeface="Arial"/>
            </a:endParaRPr>
          </a:p>
          <a:p>
            <a:pPr defTabSz="914400">
              <a:lnSpc>
                <a:spcPct val="100000"/>
              </a:lnSpc>
              <a:tabLst>
                <a:tab algn="l" pos="0"/>
              </a:tabLst>
            </a:pPr>
            <a:endParaRPr b="0" lang="en-US"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type="title"/>
          </p:nvPr>
        </p:nvSpPr>
        <p:spPr>
          <a:xfrm>
            <a:off x="839880" y="457200"/>
            <a:ext cx="3929400" cy="1597320"/>
          </a:xfrm>
          <a:prstGeom prst="rect">
            <a:avLst/>
          </a:prstGeom>
          <a:noFill/>
          <a:ln w="0">
            <a:noFill/>
          </a:ln>
        </p:spPr>
        <p:txBody>
          <a:bodyPr lIns="91440" rIns="91440" tIns="45720" bIns="45720" anchor="b">
            <a:noAutofit/>
          </a:bodyPr>
          <a:p>
            <a:pPr indent="0" algn="ctr">
              <a:buNone/>
            </a:pPr>
            <a:endParaRPr b="0" lang="en-US" sz="1800" strike="noStrike" u="none">
              <a:solidFill>
                <a:srgbClr val="000000"/>
              </a:solidFill>
              <a:uFillTx/>
              <a:latin typeface="Arial"/>
            </a:endParaRPr>
          </a:p>
        </p:txBody>
      </p:sp>
      <p:sp>
        <p:nvSpPr>
          <p:cNvPr id="141" name="PlaceHolder 2"/>
          <p:cNvSpPr>
            <a:spLocks noGrp="1"/>
          </p:cNvSpPr>
          <p:nvPr>
            <p:ph/>
          </p:nvPr>
        </p:nvSpPr>
        <p:spPr>
          <a:xfrm>
            <a:off x="5183280" y="987480"/>
            <a:ext cx="6169320" cy="4870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142" name="PlaceHolder 3"/>
          <p:cNvSpPr>
            <a:spLocks noGrp="1"/>
          </p:cNvSpPr>
          <p:nvPr>
            <p:ph/>
          </p:nvPr>
        </p:nvSpPr>
        <p:spPr>
          <a:xfrm>
            <a:off x="839880" y="2057400"/>
            <a:ext cx="3929400" cy="3808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143" name="Rectangle 10"/>
          <p:cNvSpPr/>
          <p:nvPr/>
        </p:nvSpPr>
        <p:spPr>
          <a:xfrm>
            <a:off x="-73440" y="-38160"/>
            <a:ext cx="12189240" cy="6896160"/>
          </a:xfrm>
          <a:prstGeom prst="rect">
            <a:avLst/>
          </a:prstGeom>
          <a:solidFill>
            <a:schemeClr val="lt1"/>
          </a:solidFill>
          <a:ln w="12600">
            <a:noFill/>
          </a:ln>
        </p:spPr>
        <p:style>
          <a:lnRef idx="0"/>
          <a:fillRef idx="0"/>
          <a:effectRef idx="0"/>
          <a:fontRef idx="minor"/>
        </p:style>
        <p:txBody>
          <a:bodyPr lIns="90000" rIns="90000" tIns="45000" bIns="45000" anchor="ctr">
            <a:noAutofit/>
          </a:bodyPr>
          <a:p>
            <a:endParaRPr b="0" lang="x-none" sz="1800" strike="noStrike" u="none">
              <a:solidFill>
                <a:schemeClr val="lt1"/>
              </a:solidFill>
              <a:uFillTx/>
              <a:latin typeface="Arial"/>
              <a:ea typeface="DejaVu Sans"/>
            </a:endParaRPr>
          </a:p>
        </p:txBody>
      </p:sp>
      <p:pic>
        <p:nvPicPr>
          <p:cNvPr id="144" name="Picture 4" descr=""/>
          <p:cNvPicPr/>
          <p:nvPr/>
        </p:nvPicPr>
        <p:blipFill>
          <a:blip r:embed="rId1"/>
          <a:stretch/>
        </p:blipFill>
        <p:spPr>
          <a:xfrm>
            <a:off x="0" y="39240"/>
            <a:ext cx="1353960" cy="1502640"/>
          </a:xfrm>
          <a:prstGeom prst="rect">
            <a:avLst/>
          </a:prstGeom>
          <a:ln w="0">
            <a:noFill/>
          </a:ln>
        </p:spPr>
      </p:pic>
      <p:sp>
        <p:nvSpPr>
          <p:cNvPr id="145" name="Rectangle: Rounded Corners 3"/>
          <p:cNvSpPr/>
          <p:nvPr/>
        </p:nvSpPr>
        <p:spPr>
          <a:xfrm>
            <a:off x="2286000" y="327240"/>
            <a:ext cx="9068760" cy="69840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algn="ctr" defTabSz="914400">
              <a:lnSpc>
                <a:spcPct val="100000"/>
              </a:lnSpc>
            </a:pPr>
            <a:endParaRPr b="0" lang="en-US" sz="3200" strike="noStrike" u="none">
              <a:solidFill>
                <a:srgbClr val="000000"/>
              </a:solidFill>
              <a:uFillTx/>
              <a:latin typeface="Arial"/>
            </a:endParaRPr>
          </a:p>
          <a:p>
            <a:r>
              <a:rPr b="1" lang="en-US" sz="3200" strike="noStrike" u="none">
                <a:solidFill>
                  <a:srgbClr val="00b0f0"/>
                </a:solidFill>
                <a:uFillTx/>
                <a:latin typeface="Century Gothic"/>
                <a:ea typeface="DejaVu Sans"/>
              </a:rPr>
              <a:t>Technology-driven Solutions by Students</a:t>
            </a:r>
            <a:endParaRPr b="0" lang="en-US" sz="3200" strike="noStrike" u="none">
              <a:solidFill>
                <a:srgbClr val="000000"/>
              </a:solidFill>
              <a:uFillTx/>
              <a:latin typeface="Arial"/>
            </a:endParaRPr>
          </a:p>
          <a:p>
            <a:r>
              <a:rPr b="1" lang="en-US" sz="3200" strike="noStrike" u="none">
                <a:solidFill>
                  <a:srgbClr val="00b0f0"/>
                </a:solidFill>
                <a:uFillTx/>
                <a:latin typeface="Century Gothic"/>
                <a:ea typeface="DejaVu Sans"/>
              </a:rPr>
              <a:t> </a:t>
            </a:r>
            <a:endParaRPr b="0" lang="en-US" sz="3200" strike="noStrike" u="none">
              <a:solidFill>
                <a:srgbClr val="000000"/>
              </a:solidFill>
              <a:uFillTx/>
              <a:latin typeface="Arial"/>
            </a:endParaRPr>
          </a:p>
        </p:txBody>
      </p:sp>
      <p:cxnSp>
        <p:nvCxnSpPr>
          <p:cNvPr id="146" name="Straight Connector 3"/>
          <p:cNvCxnSpPr/>
          <p:nvPr/>
        </p:nvCxnSpPr>
        <p:spPr>
          <a:xfrm>
            <a:off x="2167200" y="1353240"/>
            <a:ext cx="8966160" cy="2880"/>
          </a:xfrm>
          <a:prstGeom prst="straightConnector1">
            <a:avLst/>
          </a:prstGeom>
          <a:ln w="127080">
            <a:solidFill>
              <a:srgbClr val="ffc000"/>
            </a:solidFill>
            <a:miter/>
          </a:ln>
        </p:spPr>
      </p:cxnSp>
      <p:sp>
        <p:nvSpPr>
          <p:cNvPr id="147" name="Rectangle 12"/>
          <p:cNvSpPr/>
          <p:nvPr/>
        </p:nvSpPr>
        <p:spPr>
          <a:xfrm>
            <a:off x="834120" y="864720"/>
            <a:ext cx="10889640" cy="5206320"/>
          </a:xfrm>
          <a:prstGeom prst="rect">
            <a:avLst/>
          </a:prstGeom>
          <a:noFill/>
          <a:ln w="12600">
            <a:noFill/>
          </a:ln>
        </p:spPr>
        <p:style>
          <a:lnRef idx="0"/>
          <a:fillRef idx="0"/>
          <a:effectRef idx="0"/>
          <a:fontRef idx="minor"/>
        </p:style>
        <p:txBody>
          <a:bodyPr lIns="90000" rIns="90000" tIns="45000" bIns="45000" anchor="t">
            <a:noAutofit/>
          </a:bodyPr>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p:txBody>
      </p:sp>
      <p:grpSp>
        <p:nvGrpSpPr>
          <p:cNvPr id="148" name="Group 3"/>
          <p:cNvGrpSpPr/>
          <p:nvPr/>
        </p:nvGrpSpPr>
        <p:grpSpPr>
          <a:xfrm>
            <a:off x="0" y="6400440"/>
            <a:ext cx="12188880" cy="500760"/>
            <a:chOff x="0" y="6400440"/>
            <a:chExt cx="12188880" cy="500760"/>
          </a:xfrm>
        </p:grpSpPr>
        <p:sp>
          <p:nvSpPr>
            <p:cNvPr id="149" name="Rectangle 15"/>
            <p:cNvSpPr/>
            <p:nvPr/>
          </p:nvSpPr>
          <p:spPr>
            <a:xfrm>
              <a:off x="6040080" y="6400440"/>
              <a:ext cx="6148800" cy="495720"/>
            </a:xfrm>
            <a:prstGeom prst="rect">
              <a:avLst/>
            </a:prstGeom>
            <a:solidFill>
              <a:srgbClr val="00b0f0"/>
            </a:solidFill>
            <a:ln w="12600">
              <a:noFill/>
            </a:ln>
          </p:spPr>
          <p:style>
            <a:lnRef idx="0"/>
            <a:fillRef idx="0"/>
            <a:effectRef idx="0"/>
            <a:fontRef idx="minor"/>
          </p:style>
          <p:txBody>
            <a:bodyPr lIns="90000" rIns="90000" tIns="45000" bIns="45000" anchor="ctr">
              <a:noAutofit/>
            </a:bodyPr>
            <a:p>
              <a:pPr algn="r" defTabSz="914400">
                <a:lnSpc>
                  <a:spcPct val="100000"/>
                </a:lnSpc>
              </a:pPr>
              <a:r>
                <a:rPr b="1" lang="en-US" sz="1800" strike="noStrike" u="none">
                  <a:solidFill>
                    <a:srgbClr val="ffc000"/>
                  </a:solidFill>
                  <a:uFillTx/>
                  <a:latin typeface="Arial"/>
                  <a:ea typeface="DejaVu Sans"/>
                </a:rPr>
                <a:t>www.suza.ac.tz</a:t>
              </a:r>
              <a:endParaRPr b="0" lang="en-US" sz="1800" strike="noStrike" u="none">
                <a:solidFill>
                  <a:srgbClr val="ffffff"/>
                </a:solidFill>
                <a:uFillTx/>
                <a:latin typeface="Arial"/>
              </a:endParaRPr>
            </a:p>
          </p:txBody>
        </p:sp>
        <p:sp>
          <p:nvSpPr>
            <p:cNvPr id="150" name="Rectangle 16"/>
            <p:cNvSpPr/>
            <p:nvPr/>
          </p:nvSpPr>
          <p:spPr>
            <a:xfrm>
              <a:off x="0" y="6405480"/>
              <a:ext cx="6037200" cy="495720"/>
            </a:xfrm>
            <a:prstGeom prst="rect">
              <a:avLst/>
            </a:prstGeom>
            <a:solidFill>
              <a:srgbClr val="00b050"/>
            </a:solidFill>
            <a:ln w="12600">
              <a:noFill/>
            </a:ln>
          </p:spPr>
          <p:style>
            <a:lnRef idx="0"/>
            <a:fillRef idx="0"/>
            <a:effectRef idx="0"/>
            <a:fontRef idx="minor"/>
          </p:style>
          <p:txBody>
            <a:bodyPr lIns="90000" rIns="90000" tIns="45000" bIns="45000" anchor="ctr">
              <a:noAutofit/>
            </a:bodyPr>
            <a:p>
              <a:pPr defTabSz="914400">
                <a:lnSpc>
                  <a:spcPct val="100000"/>
                </a:lnSpc>
              </a:pPr>
              <a:r>
                <a:rPr b="1" i="1" lang="en-US" sz="2400" strike="noStrike" u="none">
                  <a:solidFill>
                    <a:srgbClr val="ffc000"/>
                  </a:solidFill>
                  <a:uFillTx/>
                  <a:latin typeface="Brush Script MT"/>
                  <a:ea typeface="DejaVu Sans"/>
                </a:rPr>
                <a:t>Catalyst for Social Changes</a:t>
              </a:r>
              <a:endParaRPr b="0" lang="en-US" sz="2400" strike="noStrike" u="none">
                <a:solidFill>
                  <a:srgbClr val="ffffff"/>
                </a:solidFill>
                <a:uFillTx/>
                <a:latin typeface="Arial"/>
              </a:endParaRPr>
            </a:p>
          </p:txBody>
        </p:sp>
      </p:grpSp>
      <p:sp>
        <p:nvSpPr>
          <p:cNvPr id="151" name="Round Single Corner Rectangle 4"/>
          <p:cNvSpPr/>
          <p:nvPr/>
        </p:nvSpPr>
        <p:spPr>
          <a:xfrm>
            <a:off x="1189440" y="1591200"/>
            <a:ext cx="10441080" cy="4517640"/>
          </a:xfrm>
          <a:prstGeom prst="round1Rect">
            <a:avLst>
              <a:gd name="adj" fmla="val 16667"/>
            </a:avLst>
          </a:prstGeom>
          <a:gradFill rotWithShape="0">
            <a:gsLst>
              <a:gs pos="0">
                <a:srgbClr val="9ee256"/>
              </a:gs>
              <a:gs pos="100000">
                <a:srgbClr val="52762d"/>
              </a:gs>
            </a:gsLst>
            <a:lin ang="5400000"/>
          </a:gradFill>
          <a:ln w="12600">
            <a:solidFill>
              <a:srgbClr val="4472c4"/>
            </a:solidFill>
            <a:miter/>
          </a:ln>
        </p:spPr>
        <p:style>
          <a:lnRef idx="0"/>
          <a:fillRef idx="0"/>
          <a:effectRef idx="0"/>
          <a:fontRef idx="minor"/>
        </p:style>
        <p:txBody>
          <a:bodyPr lIns="90000" rIns="90000" tIns="45000" bIns="45000" anchor="ctr">
            <a:noAutofit/>
          </a:bodyPr>
          <a:p>
            <a:pPr marL="216000" indent="-216000" defTabSz="457200">
              <a:lnSpc>
                <a:spcPct val="100000"/>
              </a:lnSpc>
              <a:spcBef>
                <a:spcPts val="641"/>
              </a:spcBef>
              <a:buClr>
                <a:srgbClr val="000000"/>
              </a:buClr>
              <a:buFont typeface="Symbol" charset="2"/>
              <a:buChar char=""/>
            </a:pPr>
            <a:endParaRPr b="0" lang="en-US" sz="3200" strike="noStrike" u="none">
              <a:solidFill>
                <a:srgbClr val="000000"/>
              </a:solidFill>
              <a:uFillTx/>
              <a:latin typeface="Arial"/>
              <a:ea typeface="PingFang SC"/>
            </a:endParaRPr>
          </a:p>
          <a:p>
            <a:pPr lvl="1" marL="432000" indent="-216000">
              <a:lnSpc>
                <a:spcPct val="100000"/>
              </a:lnSpc>
              <a:spcBef>
                <a:spcPts val="1191"/>
              </a:spcBef>
              <a:spcAft>
                <a:spcPts val="992"/>
              </a:spcAft>
              <a:buClr>
                <a:srgbClr val="000000"/>
              </a:buClr>
              <a:buSzPct val="45000"/>
              <a:buFont typeface="Wingdings" charset="2"/>
              <a:buChar char=""/>
            </a:pPr>
            <a:r>
              <a:rPr b="0" lang="en-US" sz="2400" strike="noStrike" u="none">
                <a:solidFill>
                  <a:schemeClr val="dk1"/>
                </a:solidFill>
                <a:uFillTx/>
                <a:latin typeface="Calibri"/>
                <a:ea typeface="DejaVu Sans"/>
              </a:rPr>
              <a:t>AI-Powered Monitoring for Illegal Fishing</a:t>
            </a:r>
            <a:endParaRPr b="0" lang="en-US" sz="2400" strike="noStrike" u="none">
              <a:solidFill>
                <a:srgbClr val="000000"/>
              </a:solidFill>
              <a:uFillTx/>
              <a:latin typeface="Arial"/>
              <a:ea typeface="PingFang SC"/>
            </a:endParaRPr>
          </a:p>
          <a:p>
            <a:pPr lvl="3" marL="864000" indent="-216000">
              <a:lnSpc>
                <a:spcPct val="100000"/>
              </a:lnSpc>
              <a:spcBef>
                <a:spcPts val="1191"/>
              </a:spcBef>
              <a:spcAft>
                <a:spcPts val="992"/>
              </a:spcAft>
              <a:buClr>
                <a:srgbClr val="000000"/>
              </a:buClr>
              <a:buSzPct val="45000"/>
              <a:buFont typeface="Wingdings" charset="2"/>
              <a:buChar char=""/>
            </a:pPr>
            <a:r>
              <a:rPr b="0" lang="en-US" sz="2100" strike="noStrike" u="none">
                <a:solidFill>
                  <a:schemeClr val="dk1"/>
                </a:solidFill>
                <a:uFillTx/>
                <a:latin typeface="Calibri"/>
                <a:ea typeface="DejaVu Sans"/>
              </a:rPr>
              <a:t>Helps preserve marine biodiversity and protect Zanzibar’s Blue Economy.</a:t>
            </a:r>
            <a:endParaRPr b="0" lang="en-US" sz="2100" strike="noStrike" u="none">
              <a:solidFill>
                <a:srgbClr val="000000"/>
              </a:solidFill>
              <a:uFillTx/>
              <a:latin typeface="Arial"/>
              <a:ea typeface="PingFang SC"/>
            </a:endParaRPr>
          </a:p>
          <a:p>
            <a:pPr lvl="1" marL="432000" indent="-216000">
              <a:lnSpc>
                <a:spcPct val="100000"/>
              </a:lnSpc>
              <a:spcBef>
                <a:spcPts val="1191"/>
              </a:spcBef>
              <a:spcAft>
                <a:spcPts val="992"/>
              </a:spcAft>
              <a:buClr>
                <a:srgbClr val="000000"/>
              </a:buClr>
              <a:buSzPct val="45000"/>
              <a:buFont typeface="Wingdings" charset="2"/>
              <a:buChar char=""/>
            </a:pPr>
            <a:r>
              <a:rPr b="0" lang="en-US" sz="2400" strike="noStrike" u="none">
                <a:solidFill>
                  <a:schemeClr val="dk1"/>
                </a:solidFill>
                <a:uFillTx/>
                <a:latin typeface="Calibri"/>
                <a:ea typeface="DejaVu Sans"/>
              </a:rPr>
              <a:t>GeoInformatics for Flood Resilience</a:t>
            </a:r>
            <a:endParaRPr b="0" lang="en-US" sz="2400" strike="noStrike" u="none">
              <a:solidFill>
                <a:srgbClr val="000000"/>
              </a:solidFill>
              <a:uFillTx/>
              <a:latin typeface="Arial"/>
              <a:ea typeface="PingFang SC"/>
            </a:endParaRPr>
          </a:p>
          <a:p>
            <a:pPr lvl="3" marL="864000" indent="-216000">
              <a:lnSpc>
                <a:spcPct val="100000"/>
              </a:lnSpc>
              <a:spcBef>
                <a:spcPts val="1191"/>
              </a:spcBef>
              <a:spcAft>
                <a:spcPts val="992"/>
              </a:spcAft>
              <a:buClr>
                <a:srgbClr val="000000"/>
              </a:buClr>
              <a:buSzPct val="45000"/>
              <a:buFont typeface="Wingdings" charset="2"/>
              <a:buChar char=""/>
            </a:pPr>
            <a:r>
              <a:rPr b="0" lang="en-US" sz="2100" strike="noStrike" u="none">
                <a:solidFill>
                  <a:schemeClr val="dk1"/>
                </a:solidFill>
                <a:uFillTx/>
                <a:latin typeface="Calibri"/>
                <a:ea typeface="DejaVu Sans"/>
              </a:rPr>
              <a:t>Mapping flood-prone areas for better tourism infrastructure planning.</a:t>
            </a:r>
            <a:endParaRPr b="0" lang="en-US" sz="2100" strike="noStrike" u="none">
              <a:solidFill>
                <a:srgbClr val="000000"/>
              </a:solidFill>
              <a:uFillTx/>
              <a:latin typeface="Arial"/>
              <a:ea typeface="PingFang SC"/>
            </a:endParaRPr>
          </a:p>
          <a:p>
            <a:pPr lvl="1" marL="432000" indent="-216000">
              <a:lnSpc>
                <a:spcPct val="100000"/>
              </a:lnSpc>
              <a:spcBef>
                <a:spcPts val="1191"/>
              </a:spcBef>
              <a:spcAft>
                <a:spcPts val="992"/>
              </a:spcAft>
              <a:buClr>
                <a:srgbClr val="000000"/>
              </a:buClr>
              <a:buSzPct val="45000"/>
              <a:buFont typeface="Wingdings" charset="2"/>
              <a:buChar char=""/>
            </a:pPr>
            <a:r>
              <a:rPr b="0" lang="en-US" sz="2400" strike="noStrike" u="none">
                <a:solidFill>
                  <a:schemeClr val="dk1"/>
                </a:solidFill>
                <a:uFillTx/>
                <a:latin typeface="Calibri"/>
                <a:ea typeface="DejaVu Sans"/>
              </a:rPr>
              <a:t>Circular Economy Innovations</a:t>
            </a:r>
            <a:endParaRPr b="0" lang="en-US" sz="2400" strike="noStrike" u="none">
              <a:solidFill>
                <a:srgbClr val="000000"/>
              </a:solidFill>
              <a:uFillTx/>
              <a:latin typeface="Arial"/>
              <a:ea typeface="PingFang SC"/>
            </a:endParaRPr>
          </a:p>
          <a:p>
            <a:pPr lvl="3" marL="864000" indent="-216000">
              <a:lnSpc>
                <a:spcPct val="100000"/>
              </a:lnSpc>
              <a:spcBef>
                <a:spcPts val="1191"/>
              </a:spcBef>
              <a:spcAft>
                <a:spcPts val="992"/>
              </a:spcAft>
              <a:buClr>
                <a:srgbClr val="000000"/>
              </a:buClr>
              <a:buSzPct val="45000"/>
              <a:buFont typeface="Wingdings" charset="2"/>
              <a:buChar char=""/>
            </a:pPr>
            <a:r>
              <a:rPr b="0" lang="en-US" sz="2400" strike="noStrike" u="none">
                <a:solidFill>
                  <a:schemeClr val="dk1"/>
                </a:solidFill>
                <a:uFillTx/>
                <a:latin typeface="Calibri"/>
                <a:ea typeface="DejaVu Sans"/>
              </a:rPr>
              <a:t>Student-led recycling and upcycling initiatives to manage waste.</a:t>
            </a:r>
            <a:endParaRPr b="0" lang="en-US" sz="2400" strike="noStrike" u="none">
              <a:solidFill>
                <a:srgbClr val="000000"/>
              </a:solidFill>
              <a:uFillTx/>
              <a:latin typeface="Arial"/>
              <a:ea typeface="PingFang SC"/>
            </a:endParaRPr>
          </a:p>
          <a:p>
            <a:pPr marL="216000" indent="-216000">
              <a:lnSpc>
                <a:spcPct val="100000"/>
              </a:lnSpc>
              <a:spcBef>
                <a:spcPts val="1191"/>
              </a:spcBef>
              <a:spcAft>
                <a:spcPts val="992"/>
              </a:spcAft>
              <a:buClr>
                <a:srgbClr val="000000"/>
              </a:buClr>
              <a:buSzPct val="45000"/>
              <a:buFont typeface="Wingdings" charset="2"/>
              <a:buChar char=""/>
            </a:pPr>
            <a:endParaRPr b="0" lang="en-US" sz="1800" strike="noStrike" u="none">
              <a:solidFill>
                <a:srgbClr val="000000"/>
              </a:solidFill>
              <a:uFillTx/>
              <a:latin typeface="Arial"/>
              <a:ea typeface="PingFang SC"/>
            </a:endParaRPr>
          </a:p>
          <a:p>
            <a:pPr defTabSz="914400">
              <a:lnSpc>
                <a:spcPct val="100000"/>
              </a:lnSpc>
              <a:tabLst>
                <a:tab algn="l" pos="0"/>
              </a:tabLst>
            </a:pPr>
            <a:endParaRPr b="0" lang="en-US" sz="2000" strike="noStrike" u="none">
              <a:solidFill>
                <a:srgbClr val="000000"/>
              </a:solidFill>
              <a:uFillTx/>
              <a:latin typeface="Arial"/>
              <a:ea typeface="PingFang SC"/>
            </a:endParaRPr>
          </a:p>
          <a:p>
            <a:pPr defTabSz="914400">
              <a:lnSpc>
                <a:spcPct val="100000"/>
              </a:lnSpc>
              <a:tabLst>
                <a:tab algn="l" pos="0"/>
              </a:tabLst>
            </a:pPr>
            <a:endParaRPr b="0" lang="en-US" sz="2000" strike="noStrike" u="none">
              <a:solidFill>
                <a:srgbClr val="000000"/>
              </a:solidFill>
              <a:uFillTx/>
              <a:latin typeface="Arial"/>
              <a:ea typeface="PingFang SC"/>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PlaceHolder 1"/>
          <p:cNvSpPr>
            <a:spLocks noGrp="1"/>
          </p:cNvSpPr>
          <p:nvPr>
            <p:ph type="title"/>
          </p:nvPr>
        </p:nvSpPr>
        <p:spPr>
          <a:xfrm>
            <a:off x="839880" y="457200"/>
            <a:ext cx="3929400" cy="1597320"/>
          </a:xfrm>
          <a:prstGeom prst="rect">
            <a:avLst/>
          </a:prstGeom>
          <a:noFill/>
          <a:ln w="0">
            <a:noFill/>
          </a:ln>
        </p:spPr>
        <p:txBody>
          <a:bodyPr lIns="91440" rIns="91440" tIns="45720" bIns="45720" anchor="b">
            <a:noAutofit/>
          </a:bodyPr>
          <a:p>
            <a:pPr indent="0" algn="ctr">
              <a:buNone/>
            </a:pPr>
            <a:endParaRPr b="0" lang="en-US" sz="1800" strike="noStrike" u="none">
              <a:solidFill>
                <a:srgbClr val="000000"/>
              </a:solidFill>
              <a:uFillTx/>
              <a:latin typeface="Arial"/>
            </a:endParaRPr>
          </a:p>
        </p:txBody>
      </p:sp>
      <p:sp>
        <p:nvSpPr>
          <p:cNvPr id="153" name="PlaceHolder 2"/>
          <p:cNvSpPr>
            <a:spLocks noGrp="1"/>
          </p:cNvSpPr>
          <p:nvPr>
            <p:ph/>
          </p:nvPr>
        </p:nvSpPr>
        <p:spPr>
          <a:xfrm>
            <a:off x="5183280" y="987480"/>
            <a:ext cx="6169320" cy="4870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154" name="PlaceHolder 3"/>
          <p:cNvSpPr>
            <a:spLocks noGrp="1"/>
          </p:cNvSpPr>
          <p:nvPr>
            <p:ph/>
          </p:nvPr>
        </p:nvSpPr>
        <p:spPr>
          <a:xfrm>
            <a:off x="839880" y="2057400"/>
            <a:ext cx="3929400" cy="3808800"/>
          </a:xfrm>
          <a:prstGeom prst="rect">
            <a:avLst/>
          </a:prstGeom>
          <a:noFill/>
          <a:ln w="0">
            <a:noFill/>
          </a:ln>
        </p:spPr>
        <p:txBody>
          <a:bodyPr lIns="91440" rIns="91440" tIns="45720" bIns="45720" anchor="t">
            <a:noAutofit/>
          </a:bodyPr>
          <a:p>
            <a:pPr indent="0">
              <a:spcBef>
                <a:spcPts val="1417"/>
              </a:spcBef>
              <a:buNone/>
            </a:pPr>
            <a:endParaRPr b="0" lang="en-US" sz="1800" strike="noStrike" u="none">
              <a:solidFill>
                <a:srgbClr val="000000"/>
              </a:solidFill>
              <a:uFillTx/>
              <a:latin typeface="Arial"/>
            </a:endParaRPr>
          </a:p>
        </p:txBody>
      </p:sp>
      <p:sp>
        <p:nvSpPr>
          <p:cNvPr id="155" name="Rectangle 65"/>
          <p:cNvSpPr/>
          <p:nvPr/>
        </p:nvSpPr>
        <p:spPr>
          <a:xfrm>
            <a:off x="-73440" y="-38160"/>
            <a:ext cx="12189240" cy="6896160"/>
          </a:xfrm>
          <a:prstGeom prst="rect">
            <a:avLst/>
          </a:prstGeom>
          <a:solidFill>
            <a:schemeClr val="lt1"/>
          </a:solidFill>
          <a:ln w="12600">
            <a:noFill/>
          </a:ln>
        </p:spPr>
        <p:style>
          <a:lnRef idx="0"/>
          <a:fillRef idx="0"/>
          <a:effectRef idx="0"/>
          <a:fontRef idx="minor"/>
        </p:style>
        <p:txBody>
          <a:bodyPr lIns="90000" rIns="90000" tIns="45000" bIns="45000" anchor="ctr">
            <a:noAutofit/>
          </a:bodyPr>
          <a:p>
            <a:endParaRPr b="0" lang="x-none" sz="1800" strike="noStrike" u="none">
              <a:solidFill>
                <a:schemeClr val="lt1"/>
              </a:solidFill>
              <a:uFillTx/>
              <a:latin typeface="Arial"/>
              <a:ea typeface="DejaVu Sans"/>
            </a:endParaRPr>
          </a:p>
        </p:txBody>
      </p:sp>
      <p:pic>
        <p:nvPicPr>
          <p:cNvPr id="156" name="Picture 17" descr=""/>
          <p:cNvPicPr/>
          <p:nvPr/>
        </p:nvPicPr>
        <p:blipFill>
          <a:blip r:embed="rId1"/>
          <a:stretch/>
        </p:blipFill>
        <p:spPr>
          <a:xfrm>
            <a:off x="0" y="39240"/>
            <a:ext cx="1353960" cy="1502640"/>
          </a:xfrm>
          <a:prstGeom prst="rect">
            <a:avLst/>
          </a:prstGeom>
          <a:ln w="0">
            <a:noFill/>
          </a:ln>
        </p:spPr>
      </p:pic>
      <p:sp>
        <p:nvSpPr>
          <p:cNvPr id="157" name="Rectangle: Rounded Corners 18"/>
          <p:cNvSpPr/>
          <p:nvPr/>
        </p:nvSpPr>
        <p:spPr>
          <a:xfrm>
            <a:off x="1600200" y="327240"/>
            <a:ext cx="9754560" cy="69840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algn="ctr" defTabSz="914400">
              <a:lnSpc>
                <a:spcPct val="100000"/>
              </a:lnSpc>
            </a:pPr>
            <a:endParaRPr b="0" lang="en-US" sz="3200" strike="noStrike" u="none">
              <a:solidFill>
                <a:srgbClr val="000000"/>
              </a:solidFill>
              <a:uFillTx/>
              <a:latin typeface="Arial"/>
            </a:endParaRPr>
          </a:p>
          <a:p>
            <a:r>
              <a:rPr b="1" lang="en-US" sz="3200" strike="noStrike" u="none">
                <a:solidFill>
                  <a:srgbClr val="00b0f0"/>
                </a:solidFill>
                <a:uFillTx/>
                <a:latin typeface="Century Gothic"/>
                <a:ea typeface="DejaVu Sans"/>
              </a:rPr>
              <a:t>Partnership with DevelOping Partners - UNDP</a:t>
            </a:r>
            <a:endParaRPr b="0" lang="en-US" sz="3200" strike="noStrike" u="none">
              <a:solidFill>
                <a:srgbClr val="000000"/>
              </a:solidFill>
              <a:uFillTx/>
              <a:latin typeface="Arial"/>
            </a:endParaRPr>
          </a:p>
        </p:txBody>
      </p:sp>
      <p:cxnSp>
        <p:nvCxnSpPr>
          <p:cNvPr id="158" name="Straight Connector 17"/>
          <p:cNvCxnSpPr/>
          <p:nvPr/>
        </p:nvCxnSpPr>
        <p:spPr>
          <a:xfrm>
            <a:off x="2167200" y="1353240"/>
            <a:ext cx="8966160" cy="2880"/>
          </a:xfrm>
          <a:prstGeom prst="straightConnector1">
            <a:avLst/>
          </a:prstGeom>
          <a:ln w="127080">
            <a:solidFill>
              <a:srgbClr val="ffc000"/>
            </a:solidFill>
            <a:miter/>
          </a:ln>
        </p:spPr>
      </p:cxnSp>
      <p:sp>
        <p:nvSpPr>
          <p:cNvPr id="159" name="Rectangle 66"/>
          <p:cNvSpPr/>
          <p:nvPr/>
        </p:nvSpPr>
        <p:spPr>
          <a:xfrm>
            <a:off x="834120" y="864720"/>
            <a:ext cx="10889640" cy="5206320"/>
          </a:xfrm>
          <a:prstGeom prst="rect">
            <a:avLst/>
          </a:prstGeom>
          <a:noFill/>
          <a:ln w="12600">
            <a:noFill/>
          </a:ln>
        </p:spPr>
        <p:style>
          <a:lnRef idx="0"/>
          <a:fillRef idx="0"/>
          <a:effectRef idx="0"/>
          <a:fontRef idx="minor"/>
        </p:style>
        <p:txBody>
          <a:bodyPr lIns="90000" rIns="90000" tIns="45000" bIns="45000" anchor="t">
            <a:noAutofit/>
          </a:bodyPr>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a:p>
            <a:pPr algn="ctr" defTabSz="914400">
              <a:lnSpc>
                <a:spcPct val="100000"/>
              </a:lnSpc>
            </a:pPr>
            <a:endParaRPr b="0" lang="en-US" sz="2400" strike="noStrike" u="none">
              <a:solidFill>
                <a:srgbClr val="000000"/>
              </a:solidFill>
              <a:uFillTx/>
              <a:latin typeface="Arial"/>
            </a:endParaRPr>
          </a:p>
        </p:txBody>
      </p:sp>
      <p:grpSp>
        <p:nvGrpSpPr>
          <p:cNvPr id="160" name="Group 17"/>
          <p:cNvGrpSpPr/>
          <p:nvPr/>
        </p:nvGrpSpPr>
        <p:grpSpPr>
          <a:xfrm>
            <a:off x="0" y="6400440"/>
            <a:ext cx="12188880" cy="500760"/>
            <a:chOff x="0" y="6400440"/>
            <a:chExt cx="12188880" cy="500760"/>
          </a:xfrm>
        </p:grpSpPr>
        <p:sp>
          <p:nvSpPr>
            <p:cNvPr id="161" name="Rectangle 67"/>
            <p:cNvSpPr/>
            <p:nvPr/>
          </p:nvSpPr>
          <p:spPr>
            <a:xfrm>
              <a:off x="6040080" y="6400440"/>
              <a:ext cx="6148800" cy="495720"/>
            </a:xfrm>
            <a:prstGeom prst="rect">
              <a:avLst/>
            </a:prstGeom>
            <a:solidFill>
              <a:srgbClr val="00b0f0"/>
            </a:solidFill>
            <a:ln w="12600">
              <a:noFill/>
            </a:ln>
          </p:spPr>
          <p:style>
            <a:lnRef idx="0"/>
            <a:fillRef idx="0"/>
            <a:effectRef idx="0"/>
            <a:fontRef idx="minor"/>
          </p:style>
          <p:txBody>
            <a:bodyPr lIns="90000" rIns="90000" tIns="45000" bIns="45000" anchor="ctr">
              <a:noAutofit/>
            </a:bodyPr>
            <a:p>
              <a:pPr algn="r" defTabSz="914400">
                <a:lnSpc>
                  <a:spcPct val="100000"/>
                </a:lnSpc>
              </a:pPr>
              <a:r>
                <a:rPr b="1" lang="en-US" sz="1800" strike="noStrike" u="none">
                  <a:solidFill>
                    <a:srgbClr val="ffc000"/>
                  </a:solidFill>
                  <a:uFillTx/>
                  <a:latin typeface="Arial"/>
                  <a:ea typeface="DejaVu Sans"/>
                </a:rPr>
                <a:t>www.suza.ac.tz</a:t>
              </a:r>
              <a:endParaRPr b="0" lang="en-US" sz="1800" strike="noStrike" u="none">
                <a:solidFill>
                  <a:srgbClr val="ffffff"/>
                </a:solidFill>
                <a:uFillTx/>
                <a:latin typeface="Arial"/>
              </a:endParaRPr>
            </a:p>
          </p:txBody>
        </p:sp>
        <p:sp>
          <p:nvSpPr>
            <p:cNvPr id="162" name="Rectangle 68"/>
            <p:cNvSpPr/>
            <p:nvPr/>
          </p:nvSpPr>
          <p:spPr>
            <a:xfrm>
              <a:off x="0" y="6405480"/>
              <a:ext cx="6037200" cy="495720"/>
            </a:xfrm>
            <a:prstGeom prst="rect">
              <a:avLst/>
            </a:prstGeom>
            <a:solidFill>
              <a:srgbClr val="00b050"/>
            </a:solidFill>
            <a:ln w="12600">
              <a:noFill/>
            </a:ln>
          </p:spPr>
          <p:style>
            <a:lnRef idx="0"/>
            <a:fillRef idx="0"/>
            <a:effectRef idx="0"/>
            <a:fontRef idx="minor"/>
          </p:style>
          <p:txBody>
            <a:bodyPr lIns="90000" rIns="90000" tIns="45000" bIns="45000" anchor="ctr">
              <a:noAutofit/>
            </a:bodyPr>
            <a:p>
              <a:pPr defTabSz="914400">
                <a:lnSpc>
                  <a:spcPct val="100000"/>
                </a:lnSpc>
              </a:pPr>
              <a:r>
                <a:rPr b="1" i="1" lang="en-US" sz="2400" strike="noStrike" u="none">
                  <a:solidFill>
                    <a:srgbClr val="ffc000"/>
                  </a:solidFill>
                  <a:uFillTx/>
                  <a:latin typeface="Brush Script MT"/>
                  <a:ea typeface="DejaVu Sans"/>
                </a:rPr>
                <a:t>Catalyst for Social Changes</a:t>
              </a:r>
              <a:endParaRPr b="0" lang="en-US" sz="2400" strike="noStrike" u="none">
                <a:solidFill>
                  <a:srgbClr val="ffffff"/>
                </a:solidFill>
                <a:uFillTx/>
                <a:latin typeface="Arial"/>
              </a:endParaRPr>
            </a:p>
          </p:txBody>
        </p:sp>
      </p:grpSp>
      <p:sp>
        <p:nvSpPr>
          <p:cNvPr id="163" name="Round Single Corner Rectangle 15"/>
          <p:cNvSpPr/>
          <p:nvPr/>
        </p:nvSpPr>
        <p:spPr>
          <a:xfrm>
            <a:off x="1189440" y="1591200"/>
            <a:ext cx="10441080" cy="4517640"/>
          </a:xfrm>
          <a:prstGeom prst="round1Rect">
            <a:avLst>
              <a:gd name="adj" fmla="val 16667"/>
            </a:avLst>
          </a:prstGeom>
          <a:gradFill rotWithShape="0">
            <a:gsLst>
              <a:gs pos="0">
                <a:srgbClr val="9ee256"/>
              </a:gs>
              <a:gs pos="100000">
                <a:srgbClr val="52762d"/>
              </a:gs>
            </a:gsLst>
            <a:lin ang="5400000"/>
          </a:gradFill>
          <a:ln w="12600">
            <a:solidFill>
              <a:srgbClr val="4472c4"/>
            </a:solidFill>
            <a:miter/>
          </a:ln>
        </p:spPr>
        <p:style>
          <a:lnRef idx="0"/>
          <a:fillRef idx="0"/>
          <a:effectRef idx="0"/>
          <a:fontRef idx="minor"/>
        </p:style>
        <p:txBody>
          <a:bodyPr lIns="90000" rIns="90000" tIns="45000" bIns="45000" anchor="ctr">
            <a:noAutofit/>
          </a:bodyPr>
          <a:p>
            <a:pPr lvl="1" marL="432000" indent="-216000" defTabSz="457200">
              <a:lnSpc>
                <a:spcPct val="100000"/>
              </a:lnSpc>
              <a:spcBef>
                <a:spcPts val="641"/>
              </a:spcBef>
              <a:buClr>
                <a:srgbClr val="000000"/>
              </a:buClr>
              <a:buSzPct val="45000"/>
              <a:buFont typeface="Wingdings" charset="2"/>
              <a:buChar char=""/>
            </a:pPr>
            <a:r>
              <a:rPr b="0" lang="en-US" sz="3200" strike="noStrike" u="none">
                <a:solidFill>
                  <a:schemeClr val="dk1"/>
                </a:solidFill>
                <a:uFillTx/>
                <a:latin typeface="Calibri"/>
                <a:ea typeface="DejaVu Sans"/>
              </a:rPr>
              <a:t>Collaborative Effort</a:t>
            </a:r>
            <a:endParaRPr b="0" lang="en-US" sz="3200" strike="noStrike" u="none">
              <a:solidFill>
                <a:srgbClr val="000000"/>
              </a:solidFill>
              <a:uFillTx/>
              <a:latin typeface="Arial"/>
            </a:endParaRPr>
          </a:p>
          <a:p>
            <a:pPr lvl="3" marL="864000" indent="-216000">
              <a:buClr>
                <a:srgbClr val="000000"/>
              </a:buClr>
              <a:buSzPct val="45000"/>
              <a:buFont typeface="Wingdings" charset="2"/>
              <a:buChar char=""/>
            </a:pPr>
            <a:r>
              <a:rPr b="0" lang="en-US" sz="2100" strike="noStrike" u="none">
                <a:solidFill>
                  <a:schemeClr val="dk1"/>
                </a:solidFill>
                <a:uFillTx/>
                <a:latin typeface="Calibri"/>
                <a:ea typeface="DejaVu Sans"/>
              </a:rPr>
              <a:t>UNDP supports WasteX Lab initiatives through funding, mentorship, and global networks.</a:t>
            </a:r>
            <a:endParaRPr b="0" lang="en-US" sz="2100" strike="noStrike" u="none">
              <a:solidFill>
                <a:srgbClr val="000000"/>
              </a:solidFill>
              <a:uFillTx/>
              <a:latin typeface="Arial"/>
            </a:endParaRPr>
          </a:p>
          <a:p>
            <a:pPr lvl="3" marL="864000" indent="-216000">
              <a:buClr>
                <a:srgbClr val="000000"/>
              </a:buClr>
              <a:buSzPct val="45000"/>
              <a:buFont typeface="Wingdings" charset="2"/>
              <a:buChar char=""/>
            </a:pPr>
            <a:r>
              <a:rPr b="0" lang="en-US" sz="2100" strike="noStrike" u="none">
                <a:solidFill>
                  <a:schemeClr val="dk1"/>
                </a:solidFill>
                <a:uFillTx/>
                <a:latin typeface="Calibri"/>
                <a:ea typeface="DejaVu Sans"/>
              </a:rPr>
              <a:t>Joint projects focus on sustainable tourism, climate resilience, and youth empowerment.</a:t>
            </a:r>
            <a:endParaRPr b="0" lang="en-US" sz="2100" strike="noStrike" u="none">
              <a:solidFill>
                <a:srgbClr val="000000"/>
              </a:solidFill>
              <a:uFillTx/>
              <a:latin typeface="Arial"/>
            </a:endParaRPr>
          </a:p>
          <a:p>
            <a:pPr lvl="3" marL="864000" indent="-216000">
              <a:buClr>
                <a:srgbClr val="000000"/>
              </a:buClr>
              <a:buSzPct val="45000"/>
              <a:buFont typeface="Wingdings" charset="2"/>
              <a:buChar char=""/>
            </a:pPr>
            <a:r>
              <a:rPr b="0" lang="en-US" sz="2100" strike="noStrike" u="none">
                <a:solidFill>
                  <a:schemeClr val="dk1"/>
                </a:solidFill>
                <a:uFillTx/>
                <a:latin typeface="Calibri"/>
                <a:ea typeface="DejaVu Sans"/>
              </a:rPr>
              <a:t>Joint Trainings on Marine Spatial planning (ZAFIRI, NOVIA, ORADEA, SUZA)</a:t>
            </a:r>
            <a:endParaRPr b="0" lang="en-US" sz="2100" strike="noStrike" u="none">
              <a:solidFill>
                <a:srgbClr val="000000"/>
              </a:solidFill>
              <a:uFillTx/>
              <a:latin typeface="Arial"/>
            </a:endParaRPr>
          </a:p>
          <a:p>
            <a:pPr lvl="1" marL="432000" indent="-216000" defTabSz="457200">
              <a:lnSpc>
                <a:spcPct val="100000"/>
              </a:lnSpc>
              <a:spcBef>
                <a:spcPts val="641"/>
              </a:spcBef>
              <a:buClr>
                <a:srgbClr val="000000"/>
              </a:buClr>
              <a:buSzPct val="45000"/>
              <a:buFont typeface="Wingdings" charset="2"/>
              <a:buChar char=""/>
            </a:pPr>
            <a:r>
              <a:rPr b="0" lang="en-US" sz="3200" strike="noStrike" u="none">
                <a:solidFill>
                  <a:schemeClr val="dk1"/>
                </a:solidFill>
                <a:uFillTx/>
                <a:latin typeface="Calibri"/>
                <a:ea typeface="DejaVu Sans"/>
              </a:rPr>
              <a:t>Impact</a:t>
            </a:r>
            <a:endParaRPr b="0" lang="en-US" sz="3200" strike="noStrike" u="none">
              <a:solidFill>
                <a:srgbClr val="000000"/>
              </a:solidFill>
              <a:uFillTx/>
              <a:latin typeface="Arial"/>
            </a:endParaRPr>
          </a:p>
          <a:p>
            <a:pPr lvl="3" marL="864000" indent="-216000" defTabSz="457200">
              <a:lnSpc>
                <a:spcPct val="100000"/>
              </a:lnSpc>
              <a:spcBef>
                <a:spcPts val="641"/>
              </a:spcBef>
              <a:buClr>
                <a:srgbClr val="000000"/>
              </a:buClr>
              <a:buSzPct val="45000"/>
              <a:buFont typeface="Wingdings" charset="2"/>
              <a:buChar char=""/>
            </a:pPr>
            <a:r>
              <a:rPr b="0" lang="en-US" sz="2000" strike="noStrike" u="none">
                <a:solidFill>
                  <a:schemeClr val="dk1"/>
                </a:solidFill>
                <a:uFillTx/>
                <a:latin typeface="Arial"/>
                <a:ea typeface="DejaVu Sans"/>
              </a:rPr>
              <a:t>Strengthens Zanzibar’s capacity to adapt to climate change.</a:t>
            </a:r>
            <a:endParaRPr b="0" lang="en-US" sz="2000" strike="noStrike" u="none">
              <a:solidFill>
                <a:srgbClr val="000000"/>
              </a:solidFill>
              <a:uFillTx/>
              <a:latin typeface="Arial"/>
            </a:endParaRPr>
          </a:p>
          <a:p>
            <a:pPr lvl="3" marL="864000" indent="-216000" defTabSz="457200">
              <a:lnSpc>
                <a:spcPct val="100000"/>
              </a:lnSpc>
              <a:spcBef>
                <a:spcPts val="641"/>
              </a:spcBef>
              <a:buClr>
                <a:srgbClr val="000000"/>
              </a:buClr>
              <a:buSzPct val="45000"/>
              <a:buFont typeface="Wingdings" charset="2"/>
              <a:buChar char=""/>
            </a:pPr>
            <a:r>
              <a:rPr b="0" lang="en-US" sz="2000" strike="noStrike" u="none">
                <a:solidFill>
                  <a:schemeClr val="dk1"/>
                </a:solidFill>
                <a:uFillTx/>
                <a:latin typeface="Arial"/>
                <a:ea typeface="DejaVu Sans"/>
              </a:rPr>
              <a:t>Positions Zanzibar as a leader in sustainable tourism innovation.</a:t>
            </a:r>
            <a:endParaRPr b="0" lang="en-US" sz="2000" strike="noStrike" u="none">
              <a:solidFill>
                <a:srgbClr val="000000"/>
              </a:solidFill>
              <a:uFillTx/>
              <a:latin typeface="Arial"/>
            </a:endParaRPr>
          </a:p>
          <a:p>
            <a:pPr defTabSz="914400">
              <a:lnSpc>
                <a:spcPct val="100000"/>
              </a:lnSpc>
              <a:tabLst>
                <a:tab algn="l" pos="0"/>
              </a:tabLst>
            </a:pPr>
            <a:endParaRPr b="0" lang="en-US" sz="2000" strike="noStrike" u="none">
              <a:solidFill>
                <a:srgbClr val="000000"/>
              </a:solidFill>
              <a:uFillTx/>
              <a:latin typeface="Arial"/>
            </a:endParaRPr>
          </a:p>
          <a:p>
            <a:pPr defTabSz="914400">
              <a:lnSpc>
                <a:spcPct val="100000"/>
              </a:lnSpc>
              <a:tabLst>
                <a:tab algn="l" pos="0"/>
              </a:tabLst>
            </a:pPr>
            <a:endParaRPr b="0" lang="en-US"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TEMPLATE 2 for SUZA (1)</Template>
  <TotalTime>933</TotalTime>
  <Application>LibreOffice/24.8.2.1$MacOSX_X86_64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2022-12-12T11:22:00Z</dcterms:created>
  <dc:creator>Abdallah Sendaro</dc:creator>
  <dc:description/>
  <dc:language>en-US</dc:language>
  <cp:lastModifiedBy/>
  <dcterms:modified xsi:type="dcterms:W3CDTF">2025-03-14T08:47:03Z</dcterms:modified>
  <cp:revision>81</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787BCDAA53B945F09BE17723EBDE8DF5_12</vt:lpwstr>
  </property>
  <property fmtid="{D5CDD505-2E9C-101B-9397-08002B2CF9AE}" pid="3" name="KSOProductBuildVer">
    <vt:lpwstr>1033-12.2.0.13489</vt:lpwstr>
  </property>
  <property fmtid="{D5CDD505-2E9C-101B-9397-08002B2CF9AE}" pid="4" name="Notes">
    <vt:r8>3</vt:r8>
  </property>
  <property fmtid="{D5CDD505-2E9C-101B-9397-08002B2CF9AE}" pid="5" name="PresentationFormat">
    <vt:lpwstr>Widescreen</vt:lpwstr>
  </property>
  <property fmtid="{D5CDD505-2E9C-101B-9397-08002B2CF9AE}" pid="6" name="Slides">
    <vt:r8>18</vt:r8>
  </property>
</Properties>
</file>