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>
        <p:scale>
          <a:sx n="74" d="100"/>
          <a:sy n="74" d="100"/>
        </p:scale>
        <p:origin x="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7FD7-EB1F-D925-5519-ABB54E47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2EA9C-294C-8FC4-E55A-6511C21AA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50F-D3CB-0EFF-FD40-1DDCC7B5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C4EC5-E4AE-F269-82C5-1B6D4558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BEFDA-A581-BE40-246A-80048A06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3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77F69-1CD4-5BF0-B211-781C416C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56042-9C06-EEC4-DEA9-FD96E1092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01AD4-473B-C28C-9121-93CEFC51F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3796B-1DCF-17CA-ECC6-4E7CE755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CDFC0-D56F-A657-D6EF-CB50E1C6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2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01AD3-873A-8874-BA24-1E0D5257F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14F7B-7EA0-E778-5E56-096871865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E859-E751-3DCA-4511-F2C51E8F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B4BB8-3B4C-B7CB-00C4-1034B117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8398C-5CB3-5C75-A097-DD646F59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D587-9738-0A16-F753-3D9E9F2D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84268-7A5C-1F36-9D87-C820350CF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70FD3-1423-FA88-69D1-8AE39BD1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CBC8E-768E-93AA-0927-2A3E1E98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E8F85-8CBF-41D4-2E80-D6F61EC5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4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62C8-F6CF-7F92-7DAF-9E8634FA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C2A2-46B8-DCD3-6C5F-DBCF46E0C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467B8-A179-9120-5673-2B4AA7DD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48F57-6E47-4D1B-592E-EE1995E3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2FF04-FC97-34E3-1EA6-74DE2B0B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7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B7F1-3EA0-AADC-368A-809738D2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E282-6F13-865A-7836-8E8AF37BD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D3478-919E-B0FB-14F3-05D128770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EB4B5-9FA9-B61A-2205-1300D387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3692B-9A1C-EDD9-2E3F-5CEF8A35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FE0F1-2302-3C66-C37E-31BC6DD1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0973-7E1F-BE15-0D31-A8BE26D4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4C95D-C0A4-7575-1D2D-9BB1C9142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E57AB-F2C8-0FF4-6C3D-CDABEF2E4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F5E4F-1990-C15F-23F6-BFF32AA99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D6657-EED3-A2EA-72B5-10AFA65A3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968DD-EADB-73BA-1AEE-C5B57B31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59D7E-0210-50D9-9833-2430EE69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C182B-FE37-F110-B4A1-F41F7519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9654-F1B2-8D5D-A6FA-09A66980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5CC39-DFA2-F7DE-428B-766D7488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9F192-6FC6-0258-80A5-EDEE239F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AC5D4-288D-1680-C912-7845B555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4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0B623-A876-CBB5-C24E-3309EF8F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FC6E1-B975-8BAA-3975-25DB1A41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7C3E-9293-D2F1-24BB-5CFEC23B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8A70-B8F9-53F3-F641-5CB23564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46A69-DB93-F454-264A-EC603894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ED5EB-27F2-A70A-FD9B-B38E44403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BD1CF-BFB2-1330-811A-E943601F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E221-6576-912D-FA5C-CF2FE63B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D382B-9935-E294-B731-3C7744D7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8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210A-D453-6227-DD3D-96C46A9B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D7F8-C936-8DE6-05E5-1A43D759C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5B66D-323E-EA7A-85DB-DFBC7C990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D5DFA-4681-6A52-BE6A-68DE21BA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83A95-A66E-CDCE-0C69-397E9E21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C4E90-1C48-A0BA-FD6D-33128443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4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79243-6A35-47E8-D43E-8D6131C9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94A9F-7B23-CD49-F67D-1742655D8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4D6AF-183C-9664-15BF-B9F41120E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942D-A5A9-4487-AA02-9DAD13E48B3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C51BE-3D0C-B729-CB0F-1DA8EAF06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60781-0629-B20C-5114-64CC66082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DD39-284F-44DA-83B3-09640E16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3430C0-63E9-11A7-E798-2D3EA00A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377" y="226293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Socio-economic issues: new jobs, new training and changes in the workers' rights pact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285BA-A83C-1003-16D5-A2411C223E24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/>
        </p:blipFill>
        <p:spPr>
          <a:xfrm>
            <a:off x="9652958" y="180532"/>
            <a:ext cx="2020019" cy="518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2E964C-F479-393D-1B6F-BA15E3B2AEE1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/>
        </p:blipFill>
        <p:spPr>
          <a:xfrm>
            <a:off x="223292" y="6193766"/>
            <a:ext cx="2097214" cy="4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1689-4699-ADA9-FFB7-EF5FEA10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drivers: The changing Landscape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1C41-3286-EBD4-B4CC-E43D4D41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Technological Advancement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Globalization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Climate Change and Sustainability demand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Demographics Shifts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AAA3E-FBB9-8534-0EE5-976B83B8BA94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/>
        </p:blipFill>
        <p:spPr>
          <a:xfrm>
            <a:off x="9808234" y="111521"/>
            <a:ext cx="1963335" cy="526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F6F4E9-FC6A-DF0D-5ED0-88CD4BBF07B1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/>
        </p:blipFill>
        <p:spPr>
          <a:xfrm>
            <a:off x="95164" y="6254152"/>
            <a:ext cx="2018307" cy="4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832D-94CB-FA5B-4C94-8755D379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for New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B0097-187D-811A-B9AC-A2ADB8A8B2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Blue Economy 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E0989A9-B22B-61ED-8CFC-5E21A0E8B7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75" y="1457864"/>
            <a:ext cx="6288657" cy="40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43F376-259A-9B5D-7EA8-44DB76C2F538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/>
        </p:blipFill>
        <p:spPr>
          <a:xfrm>
            <a:off x="9963509" y="146367"/>
            <a:ext cx="1966823" cy="517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DCB96-B1BE-45F2-47C1-9DC9963A1B4F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/>
        </p:blipFill>
        <p:spPr>
          <a:xfrm>
            <a:off x="207308" y="6311900"/>
            <a:ext cx="1914789" cy="4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E5D2-F442-1CF7-B44B-1E061A75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350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Renewable Energy and Green Technologies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5EF1D0-0023-C9C8-3BE3-516FE07388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BC8762-CF3E-E37D-3EAE-F32F5275D5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644468"/>
            <a:ext cx="4825042" cy="4697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BCE46-6DA6-D74C-CB81-39E6D0C9F0CB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/>
        </p:blipFill>
        <p:spPr>
          <a:xfrm>
            <a:off x="9747849" y="297059"/>
            <a:ext cx="1980588" cy="505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C20D9-262F-F67A-1773-051C955D5D9F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/>
        </p:blipFill>
        <p:spPr>
          <a:xfrm>
            <a:off x="336873" y="6280031"/>
            <a:ext cx="1923248" cy="4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FA48-7D73-BF68-679D-22E1F6B7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Circular Economy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BDC31CA-1925-BF36-05CF-1B24B6FF4BD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0292F37B-B4BD-6401-4536-4486F69B70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93971"/>
            <a:ext cx="4510271" cy="536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54C905-C187-A711-548E-47EB97408823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/>
        </p:blipFill>
        <p:spPr>
          <a:xfrm>
            <a:off x="9471804" y="146367"/>
            <a:ext cx="1992352" cy="448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EA151-6ABD-0074-062A-B660DC58D427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/>
        </p:blipFill>
        <p:spPr>
          <a:xfrm>
            <a:off x="190055" y="6262779"/>
            <a:ext cx="2001053" cy="4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9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C41A0D-219B-9E1E-ADEF-98076E0E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Challenges facing Employment sector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BB46F-7C5B-233B-88CB-8F1376C6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Mismatch between current skills and future job requirements</a:t>
            </a:r>
          </a:p>
          <a:p>
            <a:r>
              <a:rPr lang="en-US" dirty="0"/>
              <a:t>Lack of Training programs</a:t>
            </a:r>
          </a:p>
          <a:p>
            <a:r>
              <a:rPr lang="en-US" dirty="0"/>
              <a:t>Misalignment of Education and Labor Market Needs</a:t>
            </a:r>
          </a:p>
          <a:p>
            <a:r>
              <a:rPr lang="en-US" dirty="0"/>
              <a:t>Climate Change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9A9635-0342-F696-672B-257F3A99B0AD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/>
        </p:blipFill>
        <p:spPr>
          <a:xfrm>
            <a:off x="9704717" y="146367"/>
            <a:ext cx="2006468" cy="491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02AF79-B35A-AB91-3EB7-C964A85905D2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/>
        </p:blipFill>
        <p:spPr>
          <a:xfrm>
            <a:off x="146924" y="6193767"/>
            <a:ext cx="1932042" cy="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6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ACB3-D1A1-CFD6-A963-B8AB0B00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997"/>
            <a:ext cx="7338054" cy="85401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should be done to reduce  skill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61897-9A0D-35CE-3B88-FB6841B6C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344" y="1427372"/>
            <a:ext cx="4202682" cy="44416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for upskilling and reskilling initiatives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B3A689-C1AE-0765-EC3C-FF2BA11B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46" y="1204588"/>
            <a:ext cx="4408741" cy="4887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00C60B-9178-443F-A91C-45F5E1123572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/>
        </p:blipFill>
        <p:spPr>
          <a:xfrm>
            <a:off x="9713343" y="134997"/>
            <a:ext cx="2015094" cy="520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A36B9C-1E06-B7F6-C92D-B9D0294F6EF3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/>
        </p:blipFill>
        <p:spPr>
          <a:xfrm>
            <a:off x="172802" y="6202392"/>
            <a:ext cx="1983801" cy="5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5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92D8-4184-E492-C60A-CC8066BB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25" y="172529"/>
            <a:ext cx="3935413" cy="62972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CC9A45F-007E-7D8A-0F0D-0DCD1FD34C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r="888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ED6AB-2E23-9CFE-B953-B238DA0D1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125" y="1065362"/>
            <a:ext cx="4606656" cy="4955875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Training Programs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Trained 126 schools in DSM, Lindi, Mtwara and Iringa about Micro-forest.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Trained SWM to 8 Schools in Bagamoyo, 16 in DSM, 3 in Morogoro.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Trained 628 Youths to make alternative charcoal and 12 groups are working in different parts of Tanzania.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Trained 1460 women in 6 regions within Tanzania about Composting.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Trained SWM to 38 schools in DSM, 8 in Iringa and 6 schools in Lindi.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B3B09-D1C5-2AD4-971B-584FA81FDEBC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/>
        </p:blipFill>
        <p:spPr>
          <a:xfrm>
            <a:off x="9704717" y="172529"/>
            <a:ext cx="2058226" cy="483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9D9AA-62BD-8BF8-BCB5-7316545D7161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/>
        </p:blipFill>
        <p:spPr>
          <a:xfrm>
            <a:off x="155124" y="6142008"/>
            <a:ext cx="1966973" cy="5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1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4001CF-1290-328A-EFBC-1D5FAA74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F2234-216C-D007-645C-6143F6046626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/>
        </p:blipFill>
        <p:spPr>
          <a:xfrm>
            <a:off x="9903125" y="94269"/>
            <a:ext cx="1997841" cy="552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94163-5066-CD5E-3C12-482D45E203E7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/>
        </p:blipFill>
        <p:spPr>
          <a:xfrm>
            <a:off x="146923" y="6081623"/>
            <a:ext cx="2078691" cy="5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1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171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Socio-economic issues: new jobs, new training and changes in the workers' rights pact</vt:lpstr>
      <vt:lpstr>Key drivers: The changing Landscape of work</vt:lpstr>
      <vt:lpstr>Opportunities for New Jobs</vt:lpstr>
      <vt:lpstr>Renewable Energy and Green Technologies </vt:lpstr>
      <vt:lpstr>Circular Economy </vt:lpstr>
      <vt:lpstr>Challenges facing Employment sector</vt:lpstr>
      <vt:lpstr>What should be done to reduce  skill gap</vt:lpstr>
      <vt:lpstr>Cont..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Kimaro</dc:creator>
  <cp:lastModifiedBy>Simon Kimaro</cp:lastModifiedBy>
  <cp:revision>2</cp:revision>
  <dcterms:created xsi:type="dcterms:W3CDTF">2025-03-11T08:46:31Z</dcterms:created>
  <dcterms:modified xsi:type="dcterms:W3CDTF">2025-03-11T10:18:53Z</dcterms:modified>
</cp:coreProperties>
</file>